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942" r:id="rId3"/>
    <p:sldId id="951" r:id="rId4"/>
    <p:sldId id="259" r:id="rId5"/>
    <p:sldId id="658" r:id="rId6"/>
    <p:sldId id="743" r:id="rId7"/>
    <p:sldId id="716" r:id="rId8"/>
    <p:sldId id="739" r:id="rId9"/>
    <p:sldId id="711" r:id="rId10"/>
    <p:sldId id="715" r:id="rId11"/>
    <p:sldId id="292" r:id="rId12"/>
    <p:sldId id="293" r:id="rId13"/>
    <p:sldId id="290" r:id="rId14"/>
    <p:sldId id="294" r:id="rId15"/>
    <p:sldId id="949" r:id="rId16"/>
    <p:sldId id="740" r:id="rId17"/>
    <p:sldId id="291" r:id="rId18"/>
    <p:sldId id="744" r:id="rId19"/>
    <p:sldId id="944" r:id="rId20"/>
    <p:sldId id="943" r:id="rId21"/>
    <p:sldId id="945" r:id="rId22"/>
    <p:sldId id="946" r:id="rId23"/>
    <p:sldId id="947" r:id="rId24"/>
    <p:sldId id="948" r:id="rId25"/>
    <p:sldId id="950" r:id="rId26"/>
    <p:sldId id="965" r:id="rId27"/>
    <p:sldId id="265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3F2"/>
    <a:srgbClr val="99B7FF"/>
    <a:srgbClr val="E5F7F6"/>
    <a:srgbClr val="EFFAF7"/>
    <a:srgbClr val="E8F3F7"/>
    <a:srgbClr val="F3DEF7"/>
    <a:srgbClr val="F4D3E2"/>
    <a:srgbClr val="CDF3EB"/>
    <a:srgbClr val="A0EAEB"/>
    <a:srgbClr val="F6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AB0C73-8B4C-4C73-A42D-6FEEA674500F}" v="23" dt="2023-11-08T08:53:11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84"/>
    <p:restoredTop sz="90313" autoAdjust="0"/>
  </p:normalViewPr>
  <p:slideViewPr>
    <p:cSldViewPr snapToGrid="0">
      <p:cViewPr varScale="1">
        <p:scale>
          <a:sx n="57" d="100"/>
          <a:sy n="57" d="100"/>
        </p:scale>
        <p:origin x="5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LAURA NOCENTINI" userId="9810032a-29b7-4f8d-900a-d725e60b60a6" providerId="ADAL" clId="{77AB0C73-8B4C-4C73-A42D-6FEEA674500F}"/>
    <pc:docChg chg="undo custSel addSld delSld modSld">
      <pc:chgData name="ANNALAURA NOCENTINI" userId="9810032a-29b7-4f8d-900a-d725e60b60a6" providerId="ADAL" clId="{77AB0C73-8B4C-4C73-A42D-6FEEA674500F}" dt="2023-11-08T08:53:11.992" v="1841"/>
      <pc:docMkLst>
        <pc:docMk/>
      </pc:docMkLst>
      <pc:sldChg chg="del">
        <pc:chgData name="ANNALAURA NOCENTINI" userId="9810032a-29b7-4f8d-900a-d725e60b60a6" providerId="ADAL" clId="{77AB0C73-8B4C-4C73-A42D-6FEEA674500F}" dt="2023-11-07T21:42:08.083" v="1696" actId="2696"/>
        <pc:sldMkLst>
          <pc:docMk/>
          <pc:sldMk cId="1463992871" sldId="291"/>
        </pc:sldMkLst>
      </pc:sldChg>
      <pc:sldChg chg="modSp add del mod">
        <pc:chgData name="ANNALAURA NOCENTINI" userId="9810032a-29b7-4f8d-900a-d725e60b60a6" providerId="ADAL" clId="{77AB0C73-8B4C-4C73-A42D-6FEEA674500F}" dt="2023-11-08T08:51:44.179" v="1838"/>
        <pc:sldMkLst>
          <pc:docMk/>
          <pc:sldMk cId="1769700588" sldId="291"/>
        </pc:sldMkLst>
        <pc:spChg chg="mod">
          <ac:chgData name="ANNALAURA NOCENTINI" userId="9810032a-29b7-4f8d-900a-d725e60b60a6" providerId="ADAL" clId="{77AB0C73-8B4C-4C73-A42D-6FEEA674500F}" dt="2023-11-07T21:43:03.134" v="1772" actId="1076"/>
          <ac:spMkLst>
            <pc:docMk/>
            <pc:sldMk cId="1769700588" sldId="291"/>
            <ac:spMk id="11" creationId="{1C438E3E-58E0-5842-0B44-80ADBFD72C97}"/>
          </ac:spMkLst>
        </pc:spChg>
        <pc:picChg chg="mod">
          <ac:chgData name="ANNALAURA NOCENTINI" userId="9810032a-29b7-4f8d-900a-d725e60b60a6" providerId="ADAL" clId="{77AB0C73-8B4C-4C73-A42D-6FEEA674500F}" dt="2023-11-07T21:42:54.950" v="1770" actId="1076"/>
          <ac:picMkLst>
            <pc:docMk/>
            <pc:sldMk cId="1769700588" sldId="291"/>
            <ac:picMk id="1026" creationId="{129AE390-51E5-2419-BB45-2ADC963E11DA}"/>
          </ac:picMkLst>
        </pc:picChg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2247124643" sldId="309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0" sldId="397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0" sldId="415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3948163298" sldId="747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2181546303" sldId="748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1008086094" sldId="749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2175349062" sldId="750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4239449830" sldId="751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3394853005" sldId="752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1159888601" sldId="753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2855825738" sldId="754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3849351407" sldId="755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2834902718" sldId="756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962362799" sldId="757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2301560613" sldId="760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4249476799" sldId="761"/>
        </pc:sldMkLst>
      </pc:sldChg>
      <pc:sldChg chg="del">
        <pc:chgData name="ANNALAURA NOCENTINI" userId="9810032a-29b7-4f8d-900a-d725e60b60a6" providerId="ADAL" clId="{77AB0C73-8B4C-4C73-A42D-6FEEA674500F}" dt="2023-11-07T20:47:05.630" v="0" actId="47"/>
        <pc:sldMkLst>
          <pc:docMk/>
          <pc:sldMk cId="3076577181" sldId="762"/>
        </pc:sldMkLst>
      </pc:sldChg>
      <pc:sldChg chg="addSp delSp modSp new mod">
        <pc:chgData name="ANNALAURA NOCENTINI" userId="9810032a-29b7-4f8d-900a-d725e60b60a6" providerId="ADAL" clId="{77AB0C73-8B4C-4C73-A42D-6FEEA674500F}" dt="2023-11-08T05:57:00.282" v="1836" actId="122"/>
        <pc:sldMkLst>
          <pc:docMk/>
          <pc:sldMk cId="1427966357" sldId="943"/>
        </pc:sldMkLst>
        <pc:spChg chg="mod">
          <ac:chgData name="ANNALAURA NOCENTINI" userId="9810032a-29b7-4f8d-900a-d725e60b60a6" providerId="ADAL" clId="{77AB0C73-8B4C-4C73-A42D-6FEEA674500F}" dt="2023-11-08T05:57:00.282" v="1836" actId="122"/>
          <ac:spMkLst>
            <pc:docMk/>
            <pc:sldMk cId="1427966357" sldId="943"/>
            <ac:spMk id="2" creationId="{5774A6A5-8B87-576F-C422-4FDF7161BB04}"/>
          </ac:spMkLst>
        </pc:spChg>
        <pc:spChg chg="mod">
          <ac:chgData name="ANNALAURA NOCENTINI" userId="9810032a-29b7-4f8d-900a-d725e60b60a6" providerId="ADAL" clId="{77AB0C73-8B4C-4C73-A42D-6FEEA674500F}" dt="2023-11-07T20:54:41.648" v="363" actId="20577"/>
          <ac:spMkLst>
            <pc:docMk/>
            <pc:sldMk cId="1427966357" sldId="943"/>
            <ac:spMk id="3" creationId="{92EC6C1D-0A64-D0B8-35CA-52BB068F9329}"/>
          </ac:spMkLst>
        </pc:spChg>
        <pc:spChg chg="add del">
          <ac:chgData name="ANNALAURA NOCENTINI" userId="9810032a-29b7-4f8d-900a-d725e60b60a6" providerId="ADAL" clId="{77AB0C73-8B4C-4C73-A42D-6FEEA674500F}" dt="2023-11-07T20:53:17.829" v="320" actId="478"/>
          <ac:spMkLst>
            <pc:docMk/>
            <pc:sldMk cId="1427966357" sldId="943"/>
            <ac:spMk id="5" creationId="{DB8A4AA4-74F9-5169-9B3F-AA06F6594665}"/>
          </ac:spMkLst>
        </pc:spChg>
        <pc:spChg chg="add mod">
          <ac:chgData name="ANNALAURA NOCENTINI" userId="9810032a-29b7-4f8d-900a-d725e60b60a6" providerId="ADAL" clId="{77AB0C73-8B4C-4C73-A42D-6FEEA674500F}" dt="2023-11-07T20:55:19.097" v="417" actId="14100"/>
          <ac:spMkLst>
            <pc:docMk/>
            <pc:sldMk cId="1427966357" sldId="943"/>
            <ac:spMk id="6" creationId="{9A0969A9-E0E4-EC0C-B85E-44F11A530637}"/>
          </ac:spMkLst>
        </pc:spChg>
        <pc:spChg chg="add mod">
          <ac:chgData name="ANNALAURA NOCENTINI" userId="9810032a-29b7-4f8d-900a-d725e60b60a6" providerId="ADAL" clId="{77AB0C73-8B4C-4C73-A42D-6FEEA674500F}" dt="2023-11-07T20:55:24.613" v="454" actId="20577"/>
          <ac:spMkLst>
            <pc:docMk/>
            <pc:sldMk cId="1427966357" sldId="943"/>
            <ac:spMk id="7" creationId="{28C5F7DB-0E6A-F910-B591-0901D5CC7E97}"/>
          </ac:spMkLst>
        </pc:spChg>
        <pc:spChg chg="add mod">
          <ac:chgData name="ANNALAURA NOCENTINI" userId="9810032a-29b7-4f8d-900a-d725e60b60a6" providerId="ADAL" clId="{77AB0C73-8B4C-4C73-A42D-6FEEA674500F}" dt="2023-11-07T20:55:56.937" v="483" actId="20577"/>
          <ac:spMkLst>
            <pc:docMk/>
            <pc:sldMk cId="1427966357" sldId="943"/>
            <ac:spMk id="8" creationId="{3ADCADF2-A34B-BE4D-FB13-9628162FFDCA}"/>
          </ac:spMkLst>
        </pc:spChg>
        <pc:spChg chg="add mod">
          <ac:chgData name="ANNALAURA NOCENTINI" userId="9810032a-29b7-4f8d-900a-d725e60b60a6" providerId="ADAL" clId="{77AB0C73-8B4C-4C73-A42D-6FEEA674500F}" dt="2023-11-07T20:57:32.185" v="743" actId="14100"/>
          <ac:spMkLst>
            <pc:docMk/>
            <pc:sldMk cId="1427966357" sldId="943"/>
            <ac:spMk id="9" creationId="{895280A2-4269-E4EC-C7BB-89F95397E8BE}"/>
          </ac:spMkLst>
        </pc:spChg>
        <pc:spChg chg="add mod">
          <ac:chgData name="ANNALAURA NOCENTINI" userId="9810032a-29b7-4f8d-900a-d725e60b60a6" providerId="ADAL" clId="{77AB0C73-8B4C-4C73-A42D-6FEEA674500F}" dt="2023-11-07T20:57:29.650" v="742" actId="14100"/>
          <ac:spMkLst>
            <pc:docMk/>
            <pc:sldMk cId="1427966357" sldId="943"/>
            <ac:spMk id="10" creationId="{E8D3A6BD-97BA-1DC6-3421-B40F426374A7}"/>
          </ac:spMkLst>
        </pc:spChg>
        <pc:picChg chg="add mod">
          <ac:chgData name="ANNALAURA NOCENTINI" userId="9810032a-29b7-4f8d-900a-d725e60b60a6" providerId="ADAL" clId="{77AB0C73-8B4C-4C73-A42D-6FEEA674500F}" dt="2023-11-08T05:50:29.276" v="1800"/>
          <ac:picMkLst>
            <pc:docMk/>
            <pc:sldMk cId="1427966357" sldId="943"/>
            <ac:picMk id="4" creationId="{F69D4F46-61CA-DBD3-7785-AA906C7CF0B5}"/>
          </ac:picMkLst>
        </pc:picChg>
      </pc:sldChg>
      <pc:sldChg chg="modSp add mod modNotesTx">
        <pc:chgData name="ANNALAURA NOCENTINI" userId="9810032a-29b7-4f8d-900a-d725e60b60a6" providerId="ADAL" clId="{77AB0C73-8B4C-4C73-A42D-6FEEA674500F}" dt="2023-11-08T05:50:26.652" v="1799" actId="1036"/>
        <pc:sldMkLst>
          <pc:docMk/>
          <pc:sldMk cId="3598029199" sldId="944"/>
        </pc:sldMkLst>
        <pc:spChg chg="mod">
          <ac:chgData name="ANNALAURA NOCENTINI" userId="9810032a-29b7-4f8d-900a-d725e60b60a6" providerId="ADAL" clId="{77AB0C73-8B4C-4C73-A42D-6FEEA674500F}" dt="2023-11-07T20:49:57.896" v="277" actId="20577"/>
          <ac:spMkLst>
            <pc:docMk/>
            <pc:sldMk cId="3598029199" sldId="944"/>
            <ac:spMk id="6" creationId="{BF7B3305-0636-49C1-3597-FE0B8DCB3CF1}"/>
          </ac:spMkLst>
        </pc:spChg>
        <pc:spChg chg="mod">
          <ac:chgData name="ANNALAURA NOCENTINI" userId="9810032a-29b7-4f8d-900a-d725e60b60a6" providerId="ADAL" clId="{77AB0C73-8B4C-4C73-A42D-6FEEA674500F}" dt="2023-11-07T20:50:18.349" v="292" actId="20577"/>
          <ac:spMkLst>
            <pc:docMk/>
            <pc:sldMk cId="3598029199" sldId="944"/>
            <ac:spMk id="14" creationId="{FB269682-E2B0-D73B-AF90-58AE49243240}"/>
          </ac:spMkLst>
        </pc:spChg>
        <pc:picChg chg="mod">
          <ac:chgData name="ANNALAURA NOCENTINI" userId="9810032a-29b7-4f8d-900a-d725e60b60a6" providerId="ADAL" clId="{77AB0C73-8B4C-4C73-A42D-6FEEA674500F}" dt="2023-11-08T05:50:26.652" v="1799" actId="1036"/>
          <ac:picMkLst>
            <pc:docMk/>
            <pc:sldMk cId="3598029199" sldId="944"/>
            <ac:picMk id="7" creationId="{25203C6D-BB86-6ABB-3288-BD8BE2F07018}"/>
          </ac:picMkLst>
        </pc:picChg>
      </pc:sldChg>
      <pc:sldChg chg="addSp delSp modSp add mod modClrScheme chgLayout">
        <pc:chgData name="ANNALAURA NOCENTINI" userId="9810032a-29b7-4f8d-900a-d725e60b60a6" providerId="ADAL" clId="{77AB0C73-8B4C-4C73-A42D-6FEEA674500F}" dt="2023-11-08T05:50:32.647" v="1801"/>
        <pc:sldMkLst>
          <pc:docMk/>
          <pc:sldMk cId="3558496291" sldId="945"/>
        </pc:sldMkLst>
        <pc:spChg chg="mod ord">
          <ac:chgData name="ANNALAURA NOCENTINI" userId="9810032a-29b7-4f8d-900a-d725e60b60a6" providerId="ADAL" clId="{77AB0C73-8B4C-4C73-A42D-6FEEA674500F}" dt="2023-11-07T21:04:06.867" v="1146" actId="6549"/>
          <ac:spMkLst>
            <pc:docMk/>
            <pc:sldMk cId="3558496291" sldId="945"/>
            <ac:spMk id="2" creationId="{5774A6A5-8B87-576F-C422-4FDF7161BB04}"/>
          </ac:spMkLst>
        </pc:spChg>
        <pc:spChg chg="del">
          <ac:chgData name="ANNALAURA NOCENTINI" userId="9810032a-29b7-4f8d-900a-d725e60b60a6" providerId="ADAL" clId="{77AB0C73-8B4C-4C73-A42D-6FEEA674500F}" dt="2023-11-07T20:58:15.236" v="746" actId="478"/>
          <ac:spMkLst>
            <pc:docMk/>
            <pc:sldMk cId="3558496291" sldId="945"/>
            <ac:spMk id="3" creationId="{92EC6C1D-0A64-D0B8-35CA-52BB068F9329}"/>
          </ac:spMkLst>
        </pc:spChg>
        <pc:spChg chg="add del mod">
          <ac:chgData name="ANNALAURA NOCENTINI" userId="9810032a-29b7-4f8d-900a-d725e60b60a6" providerId="ADAL" clId="{77AB0C73-8B4C-4C73-A42D-6FEEA674500F}" dt="2023-11-07T20:58:16.587" v="747" actId="478"/>
          <ac:spMkLst>
            <pc:docMk/>
            <pc:sldMk cId="3558496291" sldId="945"/>
            <ac:spMk id="5" creationId="{B688D3FD-B632-2A34-097B-0C6D65758669}"/>
          </ac:spMkLst>
        </pc:spChg>
        <pc:spChg chg="del">
          <ac:chgData name="ANNALAURA NOCENTINI" userId="9810032a-29b7-4f8d-900a-d725e60b60a6" providerId="ADAL" clId="{77AB0C73-8B4C-4C73-A42D-6FEEA674500F}" dt="2023-11-07T20:58:12.827" v="745" actId="478"/>
          <ac:spMkLst>
            <pc:docMk/>
            <pc:sldMk cId="3558496291" sldId="945"/>
            <ac:spMk id="6" creationId="{9A0969A9-E0E4-EC0C-B85E-44F11A530637}"/>
          </ac:spMkLst>
        </pc:spChg>
        <pc:spChg chg="del">
          <ac:chgData name="ANNALAURA NOCENTINI" userId="9810032a-29b7-4f8d-900a-d725e60b60a6" providerId="ADAL" clId="{77AB0C73-8B4C-4C73-A42D-6FEEA674500F}" dt="2023-11-07T20:58:12.827" v="745" actId="478"/>
          <ac:spMkLst>
            <pc:docMk/>
            <pc:sldMk cId="3558496291" sldId="945"/>
            <ac:spMk id="7" creationId="{28C5F7DB-0E6A-F910-B591-0901D5CC7E97}"/>
          </ac:spMkLst>
        </pc:spChg>
        <pc:spChg chg="mod">
          <ac:chgData name="ANNALAURA NOCENTINI" userId="9810032a-29b7-4f8d-900a-d725e60b60a6" providerId="ADAL" clId="{77AB0C73-8B4C-4C73-A42D-6FEEA674500F}" dt="2023-11-07T20:58:25.520" v="790" actId="1076"/>
          <ac:spMkLst>
            <pc:docMk/>
            <pc:sldMk cId="3558496291" sldId="945"/>
            <ac:spMk id="8" creationId="{3ADCADF2-A34B-BE4D-FB13-9628162FFDCA}"/>
          </ac:spMkLst>
        </pc:spChg>
        <pc:spChg chg="mod">
          <ac:chgData name="ANNALAURA NOCENTINI" userId="9810032a-29b7-4f8d-900a-d725e60b60a6" providerId="ADAL" clId="{77AB0C73-8B4C-4C73-A42D-6FEEA674500F}" dt="2023-11-07T20:59:20.886" v="802" actId="1076"/>
          <ac:spMkLst>
            <pc:docMk/>
            <pc:sldMk cId="3558496291" sldId="945"/>
            <ac:spMk id="9" creationId="{895280A2-4269-E4EC-C7BB-89F95397E8BE}"/>
          </ac:spMkLst>
        </pc:spChg>
        <pc:spChg chg="mod">
          <ac:chgData name="ANNALAURA NOCENTINI" userId="9810032a-29b7-4f8d-900a-d725e60b60a6" providerId="ADAL" clId="{77AB0C73-8B4C-4C73-A42D-6FEEA674500F}" dt="2023-11-07T20:59:23.875" v="803" actId="1076"/>
          <ac:spMkLst>
            <pc:docMk/>
            <pc:sldMk cId="3558496291" sldId="945"/>
            <ac:spMk id="10" creationId="{E8D3A6BD-97BA-1DC6-3421-B40F426374A7}"/>
          </ac:spMkLst>
        </pc:spChg>
        <pc:spChg chg="add mod ord">
          <ac:chgData name="ANNALAURA NOCENTINI" userId="9810032a-29b7-4f8d-900a-d725e60b60a6" providerId="ADAL" clId="{77AB0C73-8B4C-4C73-A42D-6FEEA674500F}" dt="2023-11-07T20:58:53.980" v="793" actId="700"/>
          <ac:spMkLst>
            <pc:docMk/>
            <pc:sldMk cId="3558496291" sldId="945"/>
            <ac:spMk id="11" creationId="{9A11DF89-69F4-6D80-A2B6-376C9488FCBA}"/>
          </ac:spMkLst>
        </pc:spChg>
        <pc:spChg chg="add mod ord">
          <ac:chgData name="ANNALAURA NOCENTINI" userId="9810032a-29b7-4f8d-900a-d725e60b60a6" providerId="ADAL" clId="{77AB0C73-8B4C-4C73-A42D-6FEEA674500F}" dt="2023-11-07T21:04:00.512" v="1145" actId="1076"/>
          <ac:spMkLst>
            <pc:docMk/>
            <pc:sldMk cId="3558496291" sldId="945"/>
            <ac:spMk id="12" creationId="{3EF7EA1E-E7F7-E25B-7B4F-CF51BF62446C}"/>
          </ac:spMkLst>
        </pc:spChg>
        <pc:spChg chg="add mod ord">
          <ac:chgData name="ANNALAURA NOCENTINI" userId="9810032a-29b7-4f8d-900a-d725e60b60a6" providerId="ADAL" clId="{77AB0C73-8B4C-4C73-A42D-6FEEA674500F}" dt="2023-11-07T20:58:53.980" v="793" actId="700"/>
          <ac:spMkLst>
            <pc:docMk/>
            <pc:sldMk cId="3558496291" sldId="945"/>
            <ac:spMk id="13" creationId="{C4B2F81A-5380-17E7-AC6F-935E7D2B5196}"/>
          </ac:spMkLst>
        </pc:spChg>
        <pc:spChg chg="add mod ord">
          <ac:chgData name="ANNALAURA NOCENTINI" userId="9810032a-29b7-4f8d-900a-d725e60b60a6" providerId="ADAL" clId="{77AB0C73-8B4C-4C73-A42D-6FEEA674500F}" dt="2023-11-07T21:03:56.655" v="1144" actId="1076"/>
          <ac:spMkLst>
            <pc:docMk/>
            <pc:sldMk cId="3558496291" sldId="945"/>
            <ac:spMk id="14" creationId="{D9768539-EEE3-9159-79B9-659939702319}"/>
          </ac:spMkLst>
        </pc:spChg>
        <pc:picChg chg="add mod">
          <ac:chgData name="ANNALAURA NOCENTINI" userId="9810032a-29b7-4f8d-900a-d725e60b60a6" providerId="ADAL" clId="{77AB0C73-8B4C-4C73-A42D-6FEEA674500F}" dt="2023-11-08T05:50:32.647" v="1801"/>
          <ac:picMkLst>
            <pc:docMk/>
            <pc:sldMk cId="3558496291" sldId="945"/>
            <ac:picMk id="3" creationId="{895ADECB-1748-C1D5-0299-83703ABDD9F3}"/>
          </ac:picMkLst>
        </pc:picChg>
      </pc:sldChg>
      <pc:sldChg chg="addSp delSp modSp new mod setBg modClrScheme chgLayout">
        <pc:chgData name="ANNALAURA NOCENTINI" userId="9810032a-29b7-4f8d-900a-d725e60b60a6" providerId="ADAL" clId="{77AB0C73-8B4C-4C73-A42D-6FEEA674500F}" dt="2023-11-08T05:51:35.476" v="1811" actId="20577"/>
        <pc:sldMkLst>
          <pc:docMk/>
          <pc:sldMk cId="1008283542" sldId="946"/>
        </pc:sldMkLst>
        <pc:spChg chg="del mod ord">
          <ac:chgData name="ANNALAURA NOCENTINI" userId="9810032a-29b7-4f8d-900a-d725e60b60a6" providerId="ADAL" clId="{77AB0C73-8B4C-4C73-A42D-6FEEA674500F}" dt="2023-11-07T21:04:16.458" v="1148" actId="700"/>
          <ac:spMkLst>
            <pc:docMk/>
            <pc:sldMk cId="1008283542" sldId="946"/>
            <ac:spMk id="2" creationId="{ADBE3D38-9E84-1D6F-933A-9FDD1EFBA2B4}"/>
          </ac:spMkLst>
        </pc:spChg>
        <pc:spChg chg="del">
          <ac:chgData name="ANNALAURA NOCENTINI" userId="9810032a-29b7-4f8d-900a-d725e60b60a6" providerId="ADAL" clId="{77AB0C73-8B4C-4C73-A42D-6FEEA674500F}" dt="2023-11-07T21:04:16.458" v="1148" actId="700"/>
          <ac:spMkLst>
            <pc:docMk/>
            <pc:sldMk cId="1008283542" sldId="946"/>
            <ac:spMk id="3" creationId="{A636BDC0-E307-4F64-34B5-6F013A9DD31E}"/>
          </ac:spMkLst>
        </pc:spChg>
        <pc:spChg chg="del mod ord">
          <ac:chgData name="ANNALAURA NOCENTINI" userId="9810032a-29b7-4f8d-900a-d725e60b60a6" providerId="ADAL" clId="{77AB0C73-8B4C-4C73-A42D-6FEEA674500F}" dt="2023-11-07T21:04:16.458" v="1148" actId="700"/>
          <ac:spMkLst>
            <pc:docMk/>
            <pc:sldMk cId="1008283542" sldId="946"/>
            <ac:spMk id="4" creationId="{68F0C9C6-A1F7-888E-62FF-CB3318D509E5}"/>
          </ac:spMkLst>
        </pc:spChg>
        <pc:spChg chg="del">
          <ac:chgData name="ANNALAURA NOCENTINI" userId="9810032a-29b7-4f8d-900a-d725e60b60a6" providerId="ADAL" clId="{77AB0C73-8B4C-4C73-A42D-6FEEA674500F}" dt="2023-11-07T21:04:16.458" v="1148" actId="700"/>
          <ac:spMkLst>
            <pc:docMk/>
            <pc:sldMk cId="1008283542" sldId="946"/>
            <ac:spMk id="5" creationId="{A7EFA65F-E80C-BF33-48C2-1CEFF3CA88C7}"/>
          </ac:spMkLst>
        </pc:spChg>
        <pc:spChg chg="del">
          <ac:chgData name="ANNALAURA NOCENTINI" userId="9810032a-29b7-4f8d-900a-d725e60b60a6" providerId="ADAL" clId="{77AB0C73-8B4C-4C73-A42D-6FEEA674500F}" dt="2023-11-07T21:04:16.458" v="1148" actId="700"/>
          <ac:spMkLst>
            <pc:docMk/>
            <pc:sldMk cId="1008283542" sldId="946"/>
            <ac:spMk id="6" creationId="{A3227A2D-D937-3BB9-FB84-42BF8CA284FE}"/>
          </ac:spMkLst>
        </pc:spChg>
        <pc:spChg chg="add mod ord">
          <ac:chgData name="ANNALAURA NOCENTINI" userId="9810032a-29b7-4f8d-900a-d725e60b60a6" providerId="ADAL" clId="{77AB0C73-8B4C-4C73-A42D-6FEEA674500F}" dt="2023-11-08T05:51:35.476" v="1811" actId="20577"/>
          <ac:spMkLst>
            <pc:docMk/>
            <pc:sldMk cId="1008283542" sldId="946"/>
            <ac:spMk id="7" creationId="{5CBD1FE7-7D5F-F872-4CFD-22489C353BAB}"/>
          </ac:spMkLst>
        </pc:spChg>
        <pc:spChg chg="add del mod ord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8" creationId="{65A0E662-6DB3-7159-1224-EEA522386D13}"/>
          </ac:spMkLst>
        </pc:spChg>
        <pc:spChg chg="add del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13" creationId="{1B15ED52-F352-441B-82BF-E0EA34836D08}"/>
          </ac:spMkLst>
        </pc:spChg>
        <pc:spChg chg="add del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15" creationId="{3B2E3793-BFE6-45A2-9B7B-E18844431C99}"/>
          </ac:spMkLst>
        </pc:spChg>
        <pc:spChg chg="add del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17" creationId="{BC4C4868-CB8F-4AF9-9CDB-8108F2C19B67}"/>
          </ac:spMkLst>
        </pc:spChg>
        <pc:spChg chg="add del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19" creationId="{375E0459-6403-40CD-989D-56A4407CA12E}"/>
          </ac:spMkLst>
        </pc:spChg>
        <pc:spChg chg="add del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21" creationId="{53E5B1A8-3AC9-4BD1-9BBC-78CA94F2D1BA}"/>
          </ac:spMkLst>
        </pc:spChg>
        <pc:spChg chg="add">
          <ac:chgData name="ANNALAURA NOCENTINI" userId="9810032a-29b7-4f8d-900a-d725e60b60a6" providerId="ADAL" clId="{77AB0C73-8B4C-4C73-A42D-6FEEA674500F}" dt="2023-11-07T21:17:33.849" v="1177" actId="26606"/>
          <ac:spMkLst>
            <pc:docMk/>
            <pc:sldMk cId="1008283542" sldId="946"/>
            <ac:spMk id="26" creationId="{D4771268-CB57-404A-9271-370EB28F6090}"/>
          </ac:spMkLst>
        </pc:spChg>
        <pc:picChg chg="add mod">
          <ac:chgData name="ANNALAURA NOCENTINI" userId="9810032a-29b7-4f8d-900a-d725e60b60a6" providerId="ADAL" clId="{77AB0C73-8B4C-4C73-A42D-6FEEA674500F}" dt="2023-11-08T05:50:35.626" v="1802"/>
          <ac:picMkLst>
            <pc:docMk/>
            <pc:sldMk cId="1008283542" sldId="946"/>
            <ac:picMk id="2" creationId="{B8256047-1AF8-28A9-9C69-5A85F7FB9081}"/>
          </ac:picMkLst>
        </pc:picChg>
        <pc:picChg chg="add mod">
          <ac:chgData name="ANNALAURA NOCENTINI" userId="9810032a-29b7-4f8d-900a-d725e60b60a6" providerId="ADAL" clId="{77AB0C73-8B4C-4C73-A42D-6FEEA674500F}" dt="2023-11-07T21:17:44.644" v="1179" actId="14100"/>
          <ac:picMkLst>
            <pc:docMk/>
            <pc:sldMk cId="1008283542" sldId="946"/>
            <ac:picMk id="10" creationId="{53E12A90-8AFB-23D2-30A8-A569E3DA4AF6}"/>
          </ac:picMkLst>
        </pc:picChg>
      </pc:sldChg>
      <pc:sldChg chg="addSp delSp modSp add mod setBg delDesignElem">
        <pc:chgData name="ANNALAURA NOCENTINI" userId="9810032a-29b7-4f8d-900a-d725e60b60a6" providerId="ADAL" clId="{77AB0C73-8B4C-4C73-A42D-6FEEA674500F}" dt="2023-11-08T05:50:40.912" v="1803"/>
        <pc:sldMkLst>
          <pc:docMk/>
          <pc:sldMk cId="1698004797" sldId="947"/>
        </pc:sldMkLst>
        <pc:spChg chg="add mod">
          <ac:chgData name="ANNALAURA NOCENTINI" userId="9810032a-29b7-4f8d-900a-d725e60b60a6" providerId="ADAL" clId="{77AB0C73-8B4C-4C73-A42D-6FEEA674500F}" dt="2023-11-07T21:22:01.484" v="1207" actId="207"/>
          <ac:spMkLst>
            <pc:docMk/>
            <pc:sldMk cId="1698004797" sldId="947"/>
            <ac:spMk id="2" creationId="{C5A774E4-684E-4318-0481-08FD5C3DD69C}"/>
          </ac:spMkLst>
        </pc:spChg>
        <pc:spChg chg="add mod">
          <ac:chgData name="ANNALAURA NOCENTINI" userId="9810032a-29b7-4f8d-900a-d725e60b60a6" providerId="ADAL" clId="{77AB0C73-8B4C-4C73-A42D-6FEEA674500F}" dt="2023-11-07T21:22:31.016" v="1213" actId="692"/>
          <ac:spMkLst>
            <pc:docMk/>
            <pc:sldMk cId="1698004797" sldId="947"/>
            <ac:spMk id="3" creationId="{0BC60731-8C0F-5ABB-B6C2-2B0259567F21}"/>
          </ac:spMkLst>
        </pc:spChg>
        <pc:spChg chg="add mod">
          <ac:chgData name="ANNALAURA NOCENTINI" userId="9810032a-29b7-4f8d-900a-d725e60b60a6" providerId="ADAL" clId="{77AB0C73-8B4C-4C73-A42D-6FEEA674500F}" dt="2023-11-07T21:23:13.048" v="1261" actId="1076"/>
          <ac:spMkLst>
            <pc:docMk/>
            <pc:sldMk cId="1698004797" sldId="947"/>
            <ac:spMk id="4" creationId="{FC2CC14C-1701-5E4F-AE40-C45D257E5785}"/>
          </ac:spMkLst>
        </pc:spChg>
        <pc:spChg chg="add mod">
          <ac:chgData name="ANNALAURA NOCENTINI" userId="9810032a-29b7-4f8d-900a-d725e60b60a6" providerId="ADAL" clId="{77AB0C73-8B4C-4C73-A42D-6FEEA674500F}" dt="2023-11-07T21:24:06.722" v="1324" actId="207"/>
          <ac:spMkLst>
            <pc:docMk/>
            <pc:sldMk cId="1698004797" sldId="947"/>
            <ac:spMk id="5" creationId="{6F545412-C55E-FE45-EFC4-4E7B8EFA4F44}"/>
          </ac:spMkLst>
        </pc:spChg>
        <pc:spChg chg="mod">
          <ac:chgData name="ANNALAURA NOCENTINI" userId="9810032a-29b7-4f8d-900a-d725e60b60a6" providerId="ADAL" clId="{77AB0C73-8B4C-4C73-A42D-6FEEA674500F}" dt="2023-11-08T05:46:02.436" v="1798" actId="255"/>
          <ac:spMkLst>
            <pc:docMk/>
            <pc:sldMk cId="1698004797" sldId="947"/>
            <ac:spMk id="7" creationId="{5CBD1FE7-7D5F-F872-4CFD-22489C353BAB}"/>
          </ac:spMkLst>
        </pc:spChg>
        <pc:spChg chg="add">
          <ac:chgData name="ANNALAURA NOCENTINI" userId="9810032a-29b7-4f8d-900a-d725e60b60a6" providerId="ADAL" clId="{77AB0C73-8B4C-4C73-A42D-6FEEA674500F}" dt="2023-11-07T21:21:28.618" v="1204" actId="26606"/>
          <ac:spMkLst>
            <pc:docMk/>
            <pc:sldMk cId="1698004797" sldId="947"/>
            <ac:spMk id="15" creationId="{D4771268-CB57-404A-9271-370EB28F6090}"/>
          </ac:spMkLst>
        </pc:spChg>
        <pc:spChg chg="del">
          <ac:chgData name="ANNALAURA NOCENTINI" userId="9810032a-29b7-4f8d-900a-d725e60b60a6" providerId="ADAL" clId="{77AB0C73-8B4C-4C73-A42D-6FEEA674500F}" dt="2023-11-07T21:21:22.053" v="1203"/>
          <ac:spMkLst>
            <pc:docMk/>
            <pc:sldMk cId="1698004797" sldId="947"/>
            <ac:spMk id="26" creationId="{D4771268-CB57-404A-9271-370EB28F6090}"/>
          </ac:spMkLst>
        </pc:spChg>
        <pc:picChg chg="add mod">
          <ac:chgData name="ANNALAURA NOCENTINI" userId="9810032a-29b7-4f8d-900a-d725e60b60a6" providerId="ADAL" clId="{77AB0C73-8B4C-4C73-A42D-6FEEA674500F}" dt="2023-11-08T05:50:40.912" v="1803"/>
          <ac:picMkLst>
            <pc:docMk/>
            <pc:sldMk cId="1698004797" sldId="947"/>
            <ac:picMk id="6" creationId="{9553DE5D-E490-E861-693A-C14B6C3C5803}"/>
          </ac:picMkLst>
        </pc:picChg>
        <pc:picChg chg="mod">
          <ac:chgData name="ANNALAURA NOCENTINI" userId="9810032a-29b7-4f8d-900a-d725e60b60a6" providerId="ADAL" clId="{77AB0C73-8B4C-4C73-A42D-6FEEA674500F}" dt="2023-11-07T21:22:13.464" v="1209" actId="1076"/>
          <ac:picMkLst>
            <pc:docMk/>
            <pc:sldMk cId="1698004797" sldId="947"/>
            <ac:picMk id="10" creationId="{53E12A90-8AFB-23D2-30A8-A569E3DA4AF6}"/>
          </ac:picMkLst>
        </pc:picChg>
      </pc:sldChg>
      <pc:sldChg chg="addSp delSp modSp new mod setBg modNotesTx">
        <pc:chgData name="ANNALAURA NOCENTINI" userId="9810032a-29b7-4f8d-900a-d725e60b60a6" providerId="ADAL" clId="{77AB0C73-8B4C-4C73-A42D-6FEEA674500F}" dt="2023-11-08T05:51:22.385" v="1809" actId="255"/>
        <pc:sldMkLst>
          <pc:docMk/>
          <pc:sldMk cId="260464923" sldId="948"/>
        </pc:sldMkLst>
        <pc:spChg chg="mod">
          <ac:chgData name="ANNALAURA NOCENTINI" userId="9810032a-29b7-4f8d-900a-d725e60b60a6" providerId="ADAL" clId="{77AB0C73-8B4C-4C73-A42D-6FEEA674500F}" dt="2023-11-08T05:51:12.741" v="1807" actId="26606"/>
          <ac:spMkLst>
            <pc:docMk/>
            <pc:sldMk cId="260464923" sldId="948"/>
            <ac:spMk id="2" creationId="{EE3E4319-4922-590C-D669-86AA8C18563D}"/>
          </ac:spMkLst>
        </pc:spChg>
        <pc:spChg chg="add del mod">
          <ac:chgData name="ANNALAURA NOCENTINI" userId="9810032a-29b7-4f8d-900a-d725e60b60a6" providerId="ADAL" clId="{77AB0C73-8B4C-4C73-A42D-6FEEA674500F}" dt="2023-11-08T05:51:12.741" v="1807" actId="26606"/>
          <ac:spMkLst>
            <pc:docMk/>
            <pc:sldMk cId="260464923" sldId="948"/>
            <ac:spMk id="3" creationId="{C2227AE6-F0E7-F504-FC89-BD8E3A37236A}"/>
          </ac:spMkLst>
        </pc:spChg>
        <pc:spChg chg="add">
          <ac:chgData name="ANNALAURA NOCENTINI" userId="9810032a-29b7-4f8d-900a-d725e60b60a6" providerId="ADAL" clId="{77AB0C73-8B4C-4C73-A42D-6FEEA674500F}" dt="2023-11-08T05:51:12.741" v="1807" actId="26606"/>
          <ac:spMkLst>
            <pc:docMk/>
            <pc:sldMk cId="260464923" sldId="948"/>
            <ac:spMk id="9" creationId="{081EA652-8C6A-4E69-BEB9-170809474553}"/>
          </ac:spMkLst>
        </pc:spChg>
        <pc:spChg chg="add del">
          <ac:chgData name="ANNALAURA NOCENTINI" userId="9810032a-29b7-4f8d-900a-d725e60b60a6" providerId="ADAL" clId="{77AB0C73-8B4C-4C73-A42D-6FEEA674500F}" dt="2023-11-08T05:51:12.741" v="1806" actId="26606"/>
          <ac:spMkLst>
            <pc:docMk/>
            <pc:sldMk cId="260464923" sldId="948"/>
            <ac:spMk id="10" creationId="{BACC6370-2D7E-4714-9D71-7542949D7D5D}"/>
          </ac:spMkLst>
        </pc:spChg>
        <pc:spChg chg="add">
          <ac:chgData name="ANNALAURA NOCENTINI" userId="9810032a-29b7-4f8d-900a-d725e60b60a6" providerId="ADAL" clId="{77AB0C73-8B4C-4C73-A42D-6FEEA674500F}" dt="2023-11-08T05:51:12.741" v="1807" actId="26606"/>
          <ac:spMkLst>
            <pc:docMk/>
            <pc:sldMk cId="260464923" sldId="948"/>
            <ac:spMk id="11" creationId="{5298780A-33B9-4EA2-8F67-DE68AD62841B}"/>
          </ac:spMkLst>
        </pc:spChg>
        <pc:spChg chg="add del">
          <ac:chgData name="ANNALAURA NOCENTINI" userId="9810032a-29b7-4f8d-900a-d725e60b60a6" providerId="ADAL" clId="{77AB0C73-8B4C-4C73-A42D-6FEEA674500F}" dt="2023-11-08T05:51:12.741" v="1806" actId="26606"/>
          <ac:spMkLst>
            <pc:docMk/>
            <pc:sldMk cId="260464923" sldId="948"/>
            <ac:spMk id="12" creationId="{F68B3F68-107C-434F-AA38-110D5EA91B85}"/>
          </ac:spMkLst>
        </pc:spChg>
        <pc:spChg chg="add">
          <ac:chgData name="ANNALAURA NOCENTINI" userId="9810032a-29b7-4f8d-900a-d725e60b60a6" providerId="ADAL" clId="{77AB0C73-8B4C-4C73-A42D-6FEEA674500F}" dt="2023-11-08T05:51:12.741" v="1807" actId="26606"/>
          <ac:spMkLst>
            <pc:docMk/>
            <pc:sldMk cId="260464923" sldId="948"/>
            <ac:spMk id="13" creationId="{7F488E8B-4E1E-4402-8935-D4E6C02615C7}"/>
          </ac:spMkLst>
        </pc:spChg>
        <pc:spChg chg="add del">
          <ac:chgData name="ANNALAURA NOCENTINI" userId="9810032a-29b7-4f8d-900a-d725e60b60a6" providerId="ADAL" clId="{77AB0C73-8B4C-4C73-A42D-6FEEA674500F}" dt="2023-11-08T05:51:12.741" v="1806" actId="26606"/>
          <ac:spMkLst>
            <pc:docMk/>
            <pc:sldMk cId="260464923" sldId="948"/>
            <ac:spMk id="14" creationId="{AAD0DBB9-1A4B-4391-81D4-CB19F9AB918A}"/>
          </ac:spMkLst>
        </pc:spChg>
        <pc:spChg chg="add del">
          <ac:chgData name="ANNALAURA NOCENTINI" userId="9810032a-29b7-4f8d-900a-d725e60b60a6" providerId="ADAL" clId="{77AB0C73-8B4C-4C73-A42D-6FEEA674500F}" dt="2023-11-08T05:51:12.741" v="1806" actId="26606"/>
          <ac:spMkLst>
            <pc:docMk/>
            <pc:sldMk cId="260464923" sldId="948"/>
            <ac:spMk id="16" creationId="{063BBA22-50EA-4C4D-BE05-F1CE4E63AA56}"/>
          </ac:spMkLst>
        </pc:spChg>
        <pc:spChg chg="add mod">
          <ac:chgData name="ANNALAURA NOCENTINI" userId="9810032a-29b7-4f8d-900a-d725e60b60a6" providerId="ADAL" clId="{77AB0C73-8B4C-4C73-A42D-6FEEA674500F}" dt="2023-11-08T05:51:22.385" v="1809" actId="255"/>
          <ac:spMkLst>
            <pc:docMk/>
            <pc:sldMk cId="260464923" sldId="948"/>
            <ac:spMk id="18" creationId="{C2227AE6-F0E7-F504-FC89-BD8E3A37236A}"/>
          </ac:spMkLst>
        </pc:spChg>
        <pc:graphicFrameChg chg="add del">
          <ac:chgData name="ANNALAURA NOCENTINI" userId="9810032a-29b7-4f8d-900a-d725e60b60a6" providerId="ADAL" clId="{77AB0C73-8B4C-4C73-A42D-6FEEA674500F}" dt="2023-11-08T05:51:12.741" v="1806" actId="26606"/>
          <ac:graphicFrameMkLst>
            <pc:docMk/>
            <pc:sldMk cId="260464923" sldId="948"/>
            <ac:graphicFrameMk id="6" creationId="{2359A290-7D0E-9E1D-3793-C62C33D44003}"/>
          </ac:graphicFrameMkLst>
        </pc:graphicFrameChg>
        <pc:picChg chg="add mod">
          <ac:chgData name="ANNALAURA NOCENTINI" userId="9810032a-29b7-4f8d-900a-d725e60b60a6" providerId="ADAL" clId="{77AB0C73-8B4C-4C73-A42D-6FEEA674500F}" dt="2023-11-08T05:50:44.655" v="1804"/>
          <ac:picMkLst>
            <pc:docMk/>
            <pc:sldMk cId="260464923" sldId="948"/>
            <ac:picMk id="4" creationId="{56041F46-10FA-D635-77CD-666F1C61D484}"/>
          </ac:picMkLst>
        </pc:picChg>
        <pc:cxnChg chg="add">
          <ac:chgData name="ANNALAURA NOCENTINI" userId="9810032a-29b7-4f8d-900a-d725e60b60a6" providerId="ADAL" clId="{77AB0C73-8B4C-4C73-A42D-6FEEA674500F}" dt="2023-11-08T05:51:12.741" v="1807" actId="26606"/>
          <ac:cxnSpMkLst>
            <pc:docMk/>
            <pc:sldMk cId="260464923" sldId="948"/>
            <ac:cxnSpMk id="15" creationId="{23AAC9B5-8015-485C-ACF9-A750390E9A56}"/>
          </ac:cxnSpMkLst>
        </pc:cxnChg>
      </pc:sldChg>
      <pc:sldChg chg="addSp delSp modSp new del mod">
        <pc:chgData name="ANNALAURA NOCENTINI" userId="9810032a-29b7-4f8d-900a-d725e60b60a6" providerId="ADAL" clId="{77AB0C73-8B4C-4C73-A42D-6FEEA674500F}" dt="2023-11-07T21:26:49.234" v="1398" actId="47"/>
        <pc:sldMkLst>
          <pc:docMk/>
          <pc:sldMk cId="3294880834" sldId="948"/>
        </pc:sldMkLst>
        <pc:spChg chg="del">
          <ac:chgData name="ANNALAURA NOCENTINI" userId="9810032a-29b7-4f8d-900a-d725e60b60a6" providerId="ADAL" clId="{77AB0C73-8B4C-4C73-A42D-6FEEA674500F}" dt="2023-11-07T21:24:17.722" v="1326"/>
          <ac:spMkLst>
            <pc:docMk/>
            <pc:sldMk cId="3294880834" sldId="948"/>
            <ac:spMk id="2" creationId="{79F769DE-43B8-B5F7-91B0-4F740541BCDF}"/>
          </ac:spMkLst>
        </pc:spChg>
        <pc:spChg chg="mod">
          <ac:chgData name="ANNALAURA NOCENTINI" userId="9810032a-29b7-4f8d-900a-d725e60b60a6" providerId="ADAL" clId="{77AB0C73-8B4C-4C73-A42D-6FEEA674500F}" dt="2023-11-07T21:25:06.115" v="1397" actId="20577"/>
          <ac:spMkLst>
            <pc:docMk/>
            <pc:sldMk cId="3294880834" sldId="948"/>
            <ac:spMk id="3" creationId="{143451DA-67C0-DFC4-B89D-527509913F43}"/>
          </ac:spMkLst>
        </pc:spChg>
        <pc:spChg chg="add mod">
          <ac:chgData name="ANNALAURA NOCENTINI" userId="9810032a-29b7-4f8d-900a-d725e60b60a6" providerId="ADAL" clId="{77AB0C73-8B4C-4C73-A42D-6FEEA674500F}" dt="2023-11-07T21:24:43.312" v="1366" actId="20577"/>
          <ac:spMkLst>
            <pc:docMk/>
            <pc:sldMk cId="3294880834" sldId="948"/>
            <ac:spMk id="4" creationId="{B77108D3-070B-1018-8DA9-54E5E5F5732B}"/>
          </ac:spMkLst>
        </pc:spChg>
      </pc:sldChg>
      <pc:sldChg chg="add">
        <pc:chgData name="ANNALAURA NOCENTINI" userId="9810032a-29b7-4f8d-900a-d725e60b60a6" providerId="ADAL" clId="{77AB0C73-8B4C-4C73-A42D-6FEEA674500F}" dt="2023-11-08T08:52:18.411" v="1839"/>
        <pc:sldMkLst>
          <pc:docMk/>
          <pc:sldMk cId="3032554981" sldId="949"/>
        </pc:sldMkLst>
      </pc:sldChg>
      <pc:sldChg chg="add">
        <pc:chgData name="ANNALAURA NOCENTINI" userId="9810032a-29b7-4f8d-900a-d725e60b60a6" providerId="ADAL" clId="{77AB0C73-8B4C-4C73-A42D-6FEEA674500F}" dt="2023-11-08T08:53:11.992" v="1841"/>
        <pc:sldMkLst>
          <pc:docMk/>
          <pc:sldMk cId="1080385908" sldId="950"/>
        </pc:sldMkLst>
      </pc:sldChg>
      <pc:sldChg chg="add">
        <pc:chgData name="ANNALAURA NOCENTINI" userId="9810032a-29b7-4f8d-900a-d725e60b60a6" providerId="ADAL" clId="{77AB0C73-8B4C-4C73-A42D-6FEEA674500F}" dt="2023-11-08T08:52:46.913" v="1840"/>
        <pc:sldMkLst>
          <pc:docMk/>
          <pc:sldMk cId="3986223522" sldId="951"/>
        </pc:sldMkLst>
      </pc:sldChg>
      <pc:sldChg chg="modSp add mod modNotesTx">
        <pc:chgData name="ANNALAURA NOCENTINI" userId="9810032a-29b7-4f8d-900a-d725e60b60a6" providerId="ADAL" clId="{77AB0C73-8B4C-4C73-A42D-6FEEA674500F}" dt="2023-11-08T05:52:55.960" v="1830" actId="6549"/>
        <pc:sldMkLst>
          <pc:docMk/>
          <pc:sldMk cId="2055221634" sldId="965"/>
        </pc:sldMkLst>
        <pc:spChg chg="mod">
          <ac:chgData name="ANNALAURA NOCENTINI" userId="9810032a-29b7-4f8d-900a-d725e60b60a6" providerId="ADAL" clId="{77AB0C73-8B4C-4C73-A42D-6FEEA674500F}" dt="2023-11-08T05:52:24.865" v="1814" actId="1076"/>
          <ac:spMkLst>
            <pc:docMk/>
            <pc:sldMk cId="2055221634" sldId="965"/>
            <ac:spMk id="2" creationId="{95260F38-A2DE-32D8-67FA-36A23799C401}"/>
          </ac:spMkLst>
        </pc:spChg>
      </pc:sldChg>
      <pc:sldMasterChg chg="delSldLayout">
        <pc:chgData name="ANNALAURA NOCENTINI" userId="9810032a-29b7-4f8d-900a-d725e60b60a6" providerId="ADAL" clId="{77AB0C73-8B4C-4C73-A42D-6FEEA674500F}" dt="2023-11-07T20:47:05.630" v="0" actId="47"/>
        <pc:sldMasterMkLst>
          <pc:docMk/>
          <pc:sldMasterMk cId="1058762669" sldId="2147483648"/>
        </pc:sldMasterMkLst>
        <pc:sldLayoutChg chg="del">
          <pc:chgData name="ANNALAURA NOCENTINI" userId="9810032a-29b7-4f8d-900a-d725e60b60a6" providerId="ADAL" clId="{77AB0C73-8B4C-4C73-A42D-6FEEA674500F}" dt="2023-11-07T20:47:05.630" v="0" actId="47"/>
          <pc:sldLayoutMkLst>
            <pc:docMk/>
            <pc:sldMasterMk cId="1058762669" sldId="2147483648"/>
            <pc:sldLayoutMk cId="3990757706" sldId="214748366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18968-9505-4D8D-9B04-A1B0722E4F6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A278373-0155-4739-BBCF-9C22E519FE9A}">
      <dgm:prSet phldrT="[Testo]" custT="1"/>
      <dgm:spPr/>
      <dgm:t>
        <a:bodyPr/>
        <a:lstStyle/>
        <a:p>
          <a:pPr algn="ctr">
            <a:buFontTx/>
            <a:buChar char="•"/>
          </a:pPr>
          <a:r>
            <a:rPr lang="it-IT" altLang="it-IT" sz="1400" b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CONSAPEVOLEZZA DELLE PROPRIE EMOZIONI:</a:t>
          </a:r>
          <a:endParaRPr lang="it-IT" sz="1400" dirty="0">
            <a:solidFill>
              <a:schemeClr val="tx1"/>
            </a:solidFill>
            <a:effectLst/>
            <a:latin typeface="+mn-lt"/>
          </a:endParaRPr>
        </a:p>
      </dgm:t>
    </dgm:pt>
    <dgm:pt modelId="{7DDA068C-D999-4A1F-B0DE-C4765BCD7FCE}" type="parTrans" cxnId="{A731736B-C462-4BA2-8E63-A2A3FE8EF141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0B2FA8EB-4D59-4DA5-8765-8A4322755DE3}" type="sibTrans" cxnId="{A731736B-C462-4BA2-8E63-A2A3FE8EF141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E1461D34-74BF-47A3-8978-083ED109FBB1}">
      <dgm:prSet phldrT="[Testo]" custT="1"/>
      <dgm:spPr/>
      <dgm:t>
        <a:bodyPr anchor="ctr"/>
        <a:lstStyle/>
        <a:p>
          <a:pPr algn="ctr">
            <a:buFontTx/>
            <a:buChar char="•"/>
          </a:pPr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COINVOLGIMENTO EMPATICO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:</a:t>
          </a:r>
          <a:endParaRPr lang="it-IT" sz="1400" dirty="0">
            <a:solidFill>
              <a:schemeClr val="tx1"/>
            </a:solidFill>
            <a:effectLst/>
            <a:latin typeface="+mn-lt"/>
          </a:endParaRPr>
        </a:p>
      </dgm:t>
    </dgm:pt>
    <dgm:pt modelId="{0225F5D6-9D2E-4EA6-9F33-933D34330F3E}" type="parTrans" cxnId="{DBF00282-6550-45E3-B83E-820B8BCF1C62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81B28749-B417-4136-9FFF-B786F127DFCB}" type="sibTrans" cxnId="{DBF00282-6550-45E3-B83E-820B8BCF1C62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146EB123-200A-4041-81B1-396C489A3698}">
      <dgm:prSet phldrT="[Testo]" custT="1"/>
      <dgm:spPr/>
      <dgm:t>
        <a:bodyPr/>
        <a:lstStyle/>
        <a:p>
          <a:pPr>
            <a:buFontTx/>
            <a:buChar char="•"/>
          </a:pPr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CAPACITÀ DI FAR FRONTE ALLE EMOZIONI A VALENZA NEGATIVA USANDO STRATEGIE DI AUTOREGOLAZIONE </a:t>
          </a:r>
        </a:p>
        <a:p>
          <a:pPr>
            <a:buFontTx/>
            <a:buChar char="•"/>
          </a:pP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implica la capacità di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affrontare in maniera adattiva emozioni avverse e stressanti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e di adottare opportune strategie di autoregolazione</a:t>
          </a:r>
          <a:endParaRPr lang="it-IT" sz="1400" dirty="0">
            <a:solidFill>
              <a:schemeClr val="tx1"/>
            </a:solidFill>
            <a:effectLst/>
            <a:latin typeface="+mn-lt"/>
          </a:endParaRPr>
        </a:p>
      </dgm:t>
    </dgm:pt>
    <dgm:pt modelId="{0E171766-CC75-4C6E-8940-F5E51ABF78F6}" type="parTrans" cxnId="{6C14F94B-4D27-4851-97DB-0F47AB43B142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2FDEDAB6-28E2-4053-8605-C6973729EC2B}" type="sibTrans" cxnId="{6C14F94B-4D27-4851-97DB-0F47AB43B142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6B35FA6A-7637-43F1-A68B-6586E3A7C2BB}">
      <dgm:prSet phldrT="[Testo]" custT="1"/>
      <dgm:spPr/>
      <dgm:t>
        <a:bodyPr/>
        <a:lstStyle/>
        <a:p>
          <a:pPr>
            <a:buFontTx/>
            <a:buChar char="•"/>
          </a:pPr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CONSAPEVOLEZZA DEL RUOLO DELLA COMUNICAZIONE EMOTIVA NELLE RELAZIONI</a:t>
          </a:r>
        </a:p>
        <a:p>
          <a:pPr>
            <a:buFontTx/>
            <a:buChar char="•"/>
          </a:pP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consapevolezza che la struttura o la natura dei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rapporti interpersonali 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è in parte determinata dalla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qualità della comunicazione emotiva</a:t>
          </a:r>
          <a:endParaRPr lang="it-IT" sz="1400" dirty="0">
            <a:solidFill>
              <a:schemeClr val="tx1"/>
            </a:solidFill>
            <a:effectLst/>
            <a:latin typeface="+mn-lt"/>
          </a:endParaRPr>
        </a:p>
      </dgm:t>
    </dgm:pt>
    <dgm:pt modelId="{4DF34930-5EBB-4326-84A7-74F9D473AF63}" type="parTrans" cxnId="{0EEA2121-BC5D-4183-9AF2-13589180C585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E22580AD-783D-46BC-8483-A0E62FE51AB8}" type="sibTrans" cxnId="{0EEA2121-BC5D-4183-9AF2-13589180C585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8E20D370-5DF8-48E1-A9FC-027D23864B9A}">
      <dgm:prSet custT="1"/>
      <dgm:spPr/>
      <dgm:t>
        <a:bodyPr/>
        <a:lstStyle/>
        <a:p>
          <a:pPr algn="ctr"/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CAPACITÀ DI DISTINGUERE E COMPRENDERE LE EMOZIONI DEGLI ALTRI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:</a:t>
          </a:r>
        </a:p>
        <a:p>
          <a:pPr algn="ctr"/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basarsi </a:t>
          </a:r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su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indizi situazionali ed espressivi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il cui significato ha un senso all’interno di uno specifico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contesto culturale</a:t>
          </a:r>
          <a:endParaRPr lang="it-IT" altLang="it-IT" sz="1400" dirty="0">
            <a:solidFill>
              <a:schemeClr val="tx1"/>
            </a:solidFill>
            <a:effectLst/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D25DBA-3885-40CA-B772-8F0D31A14E28}" type="parTrans" cxnId="{26CE119D-2F56-4581-A370-DBB4AC7AC84A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763F6E44-F37C-4D96-A9C6-7AEFA5F9717E}" type="sibTrans" cxnId="{26CE119D-2F56-4581-A370-DBB4AC7AC84A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04458D2C-D891-4A26-B3A5-FEBF736832AC}">
      <dgm:prSet custT="1"/>
      <dgm:spPr/>
      <dgm:t>
        <a:bodyPr/>
        <a:lstStyle/>
        <a:p>
          <a:pPr algn="ctr"/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</a:t>
          </a:r>
          <a:r>
            <a:rPr lang="en-US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SARE IL VOCABOLARIO DELLE EMOZIONI</a:t>
          </a:r>
        </a:p>
        <a:p>
          <a:pPr algn="ctr"/>
          <a:r>
            <a:rPr lang="en-US" altLang="it-IT" sz="14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rappresentare</a:t>
          </a:r>
          <a:r>
            <a:rPr lang="en-US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l</a:t>
          </a:r>
          <a:r>
            <a:rPr lang="eo-001" altLang="it-IT" sz="140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’</a:t>
          </a:r>
          <a:r>
            <a:rPr lang="en-US" altLang="it-IT" sz="14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esperienza</a:t>
          </a:r>
          <a:r>
            <a:rPr lang="en-US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emotiva</a:t>
          </a:r>
          <a:r>
            <a:rPr lang="en-US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attraverso</a:t>
          </a:r>
          <a:r>
            <a:rPr lang="en-US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parole, </a:t>
          </a:r>
          <a:r>
            <a:rPr lang="en-US" altLang="it-IT" sz="1400" b="1" u="sng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immagini</a:t>
          </a:r>
          <a:r>
            <a:rPr lang="en-US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altLang="it-IT" sz="1400" b="1" u="sng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simboli</a:t>
          </a:r>
          <a:r>
            <a:rPr lang="en-US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disponibili</a:t>
          </a:r>
          <a:r>
            <a:rPr lang="en-US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nella</a:t>
          </a:r>
          <a:r>
            <a:rPr lang="en-US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propria </a:t>
          </a:r>
          <a:r>
            <a:rPr lang="en-US" altLang="it-IT" sz="1400" b="1" u="sng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cultura</a:t>
          </a:r>
          <a:endParaRPr lang="it-IT" altLang="it-IT" sz="1400" dirty="0">
            <a:solidFill>
              <a:schemeClr val="tx1"/>
            </a:solidFill>
            <a:effectLst/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383B98-E2B6-4CD9-B39E-686265A18627}" type="parTrans" cxnId="{CCA44B98-5689-4CBD-A15B-6C9890BD9ECA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3E639DCD-D446-40D7-BF57-9500F594E1BA}" type="sibTrans" cxnId="{CCA44B98-5689-4CBD-A15B-6C9890BD9ECA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66ED07FD-4F87-4519-B462-CC17A60DF469}">
      <dgm:prSet phldrT="[Testo]" custT="1"/>
      <dgm:spPr/>
      <dgm:t>
        <a:bodyPr/>
        <a:lstStyle/>
        <a:p>
          <a:pPr algn="ctr">
            <a:buFontTx/>
            <a:buNone/>
          </a:pP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Aver chiaro che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cosa si sta provando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inclusa la possibilità che si stiano vivendo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emozioni multiple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e che si possa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non essere a conoscenza 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 quello che si sta provando a causa di dinamiche inconsce e di disattenzione</a:t>
          </a:r>
          <a:endParaRPr lang="it-IT" sz="1400" dirty="0">
            <a:solidFill>
              <a:schemeClr val="tx1"/>
            </a:solidFill>
            <a:effectLst/>
            <a:latin typeface="+mn-lt"/>
          </a:endParaRPr>
        </a:p>
      </dgm:t>
    </dgm:pt>
    <dgm:pt modelId="{EE69499D-DF98-48B9-A79A-9A345CBB5F58}" type="parTrans" cxnId="{80E79896-581F-44E6-9E5A-C96F0FD3BDDD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7791BF1B-5DA1-473F-84B8-8348844A0965}" type="sibTrans" cxnId="{80E79896-581F-44E6-9E5A-C96F0FD3BDDD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6C420E58-466F-4BEE-8C34-46C5C75E5635}">
      <dgm:prSet custT="1"/>
      <dgm:spPr/>
      <dgm:t>
        <a:bodyPr/>
        <a:lstStyle/>
        <a:p>
          <a:pPr algn="ctr"/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CAPACITÀ DI SEPARARE LE ESPERIENZE EMOTIVE SOGGETTIVE DAI COMPORTAMENTI ESPRESSIVI OSSERVABILI</a:t>
          </a:r>
        </a:p>
        <a:p>
          <a:pPr algn="ctr"/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la capacità di comprendere che, sia in sé che negli altri,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uno stato interno non corrisponde necessariamente con l’espressione esibit</a:t>
          </a:r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. Implica inoltre la capacità di comprendere che </a:t>
          </a:r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il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comportamento e le emozioni esibite hanno un impatto</a:t>
          </a:r>
          <a:r>
            <a:rPr lang="it-IT" altLang="it-IT" sz="1400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sugli altri, e di tenerne conto nelle situazioni sociali</a:t>
          </a:r>
        </a:p>
      </dgm:t>
    </dgm:pt>
    <dgm:pt modelId="{80B9239A-0982-4EDA-B4AC-1197F6687F39}" type="parTrans" cxnId="{E4DECE46-25E2-44FD-A952-F6989F754276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78AD8220-5918-4C5D-95B9-70912159082E}" type="sibTrans" cxnId="{E4DECE46-25E2-44FD-A952-F6989F754276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8021AF96-0E2F-47C1-96E1-B7EAC5E69607}">
      <dgm:prSet phldrT="[Testo]" custT="1"/>
      <dgm:spPr/>
      <dgm:t>
        <a:bodyPr anchor="ctr"/>
        <a:lstStyle/>
        <a:p>
          <a:pPr algn="ctr">
            <a:buFontTx/>
            <a:buNone/>
          </a:pP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coinvolgimento empatico e simpatetico nelle esperienze emotive degli altri</a:t>
          </a:r>
          <a:endParaRPr lang="it-IT" sz="1400" dirty="0">
            <a:solidFill>
              <a:schemeClr val="tx1"/>
            </a:solidFill>
            <a:effectLst/>
            <a:latin typeface="+mn-lt"/>
          </a:endParaRPr>
        </a:p>
      </dgm:t>
    </dgm:pt>
    <dgm:pt modelId="{048F1A17-9E8E-440D-84D1-A21C7228782D}" type="parTrans" cxnId="{884BF28E-AA6F-40CF-98FB-00E286C9E9C0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0C581568-ED1D-4B7D-8F28-814B7EBC807D}" type="sibTrans" cxnId="{884BF28E-AA6F-40CF-98FB-00E286C9E9C0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D2F3294B-3D39-4B63-9645-DAB2C143967B}">
      <dgm:prSet custT="1"/>
      <dgm:spPr/>
      <dgm:t>
        <a:bodyPr/>
        <a:lstStyle/>
        <a:p>
          <a:r>
            <a:rPr lang="it-IT" altLang="it-IT" sz="1400" b="1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AUTO-EFFICACIA EMOTIVA</a:t>
          </a:r>
        </a:p>
        <a:p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avere </a:t>
          </a:r>
          <a:r>
            <a:rPr lang="it-IT" altLang="it-IT" sz="1400" b="1" u="sng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un punto di vista individuale su se stessi</a:t>
          </a:r>
          <a:r>
            <a:rPr lang="it-IT" altLang="it-IT" sz="14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sul proprio modo di provare le emozioni, e sulla valutazione che viene fatta circa la propria competenza emotiva. Implica inoltre sviluppare delle «teorie personali» sulle emozioni e su come esse siano all’opera nelle transazioni sociali.</a:t>
          </a:r>
        </a:p>
      </dgm:t>
    </dgm:pt>
    <dgm:pt modelId="{D6782F09-A3C9-4588-81FC-21223397B287}" type="parTrans" cxnId="{AFE9F837-6079-4A25-A1EC-71FAE07D365B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3A19394E-9C62-45B9-AD34-E3A9E723CDA0}" type="sibTrans" cxnId="{AFE9F837-6079-4A25-A1EC-71FAE07D365B}">
      <dgm:prSet/>
      <dgm:spPr/>
      <dgm:t>
        <a:bodyPr/>
        <a:lstStyle/>
        <a:p>
          <a:endParaRPr lang="it-IT" sz="1400">
            <a:solidFill>
              <a:schemeClr val="tx1"/>
            </a:solidFill>
            <a:effectLst/>
            <a:latin typeface="+mn-lt"/>
          </a:endParaRPr>
        </a:p>
      </dgm:t>
    </dgm:pt>
    <dgm:pt modelId="{C003BA98-B3DA-4A05-B205-42640C0AE657}" type="pres">
      <dgm:prSet presAssocID="{73B18968-9505-4D8D-9B04-A1B0722E4F62}" presName="diagram" presStyleCnt="0">
        <dgm:presLayoutVars>
          <dgm:dir/>
          <dgm:resizeHandles val="exact"/>
        </dgm:presLayoutVars>
      </dgm:prSet>
      <dgm:spPr/>
    </dgm:pt>
    <dgm:pt modelId="{D789E009-B083-4335-B966-2AD9D67C610C}" type="pres">
      <dgm:prSet presAssocID="{0A278373-0155-4739-BBCF-9C22E519FE9A}" presName="node" presStyleLbl="node1" presStyleIdx="0" presStyleCnt="8" custScaleX="126822" custScaleY="122731">
        <dgm:presLayoutVars>
          <dgm:bulletEnabled val="1"/>
        </dgm:presLayoutVars>
      </dgm:prSet>
      <dgm:spPr/>
    </dgm:pt>
    <dgm:pt modelId="{3BD1A0B5-8F95-466A-BB90-BDC26B8122F7}" type="pres">
      <dgm:prSet presAssocID="{0B2FA8EB-4D59-4DA5-8765-8A4322755DE3}" presName="sibTrans" presStyleCnt="0"/>
      <dgm:spPr/>
    </dgm:pt>
    <dgm:pt modelId="{47B96F0C-F78C-4330-A307-3F1485AF0B41}" type="pres">
      <dgm:prSet presAssocID="{8E20D370-5DF8-48E1-A9FC-027D23864B9A}" presName="node" presStyleLbl="node1" presStyleIdx="1" presStyleCnt="8" custScaleX="134639">
        <dgm:presLayoutVars>
          <dgm:bulletEnabled val="1"/>
        </dgm:presLayoutVars>
      </dgm:prSet>
      <dgm:spPr/>
    </dgm:pt>
    <dgm:pt modelId="{9D4266C1-D725-4642-901F-482DCF45FE3D}" type="pres">
      <dgm:prSet presAssocID="{763F6E44-F37C-4D96-A9C6-7AEFA5F9717E}" presName="sibTrans" presStyleCnt="0"/>
      <dgm:spPr/>
    </dgm:pt>
    <dgm:pt modelId="{A66E1609-D242-40D5-AF0E-D8192F6684B8}" type="pres">
      <dgm:prSet presAssocID="{04458D2C-D891-4A26-B3A5-FEBF736832AC}" presName="node" presStyleLbl="node1" presStyleIdx="2" presStyleCnt="8">
        <dgm:presLayoutVars>
          <dgm:bulletEnabled val="1"/>
        </dgm:presLayoutVars>
      </dgm:prSet>
      <dgm:spPr/>
    </dgm:pt>
    <dgm:pt modelId="{62573590-63F8-49A1-8DEE-1DD42A823492}" type="pres">
      <dgm:prSet presAssocID="{3E639DCD-D446-40D7-BF57-9500F594E1BA}" presName="sibTrans" presStyleCnt="0"/>
      <dgm:spPr/>
    </dgm:pt>
    <dgm:pt modelId="{656AE70F-D94F-4995-A56E-46515B65DE43}" type="pres">
      <dgm:prSet presAssocID="{E1461D34-74BF-47A3-8978-083ED109FBB1}" presName="node" presStyleLbl="node1" presStyleIdx="3" presStyleCnt="8" custScaleX="76250" custLinFactNeighborY="676">
        <dgm:presLayoutVars>
          <dgm:bulletEnabled val="1"/>
        </dgm:presLayoutVars>
      </dgm:prSet>
      <dgm:spPr/>
    </dgm:pt>
    <dgm:pt modelId="{5B0E9312-EB69-45C1-BAFD-F039DB8EF1A2}" type="pres">
      <dgm:prSet presAssocID="{81B28749-B417-4136-9FFF-B786F127DFCB}" presName="sibTrans" presStyleCnt="0"/>
      <dgm:spPr/>
    </dgm:pt>
    <dgm:pt modelId="{033DB8F0-ECC4-4999-8874-69A5DD87EDEB}" type="pres">
      <dgm:prSet presAssocID="{6C420E58-466F-4BEE-8C34-46C5C75E5635}" presName="node" presStyleLbl="node1" presStyleIdx="4" presStyleCnt="8" custScaleX="183475">
        <dgm:presLayoutVars>
          <dgm:bulletEnabled val="1"/>
        </dgm:presLayoutVars>
      </dgm:prSet>
      <dgm:spPr/>
    </dgm:pt>
    <dgm:pt modelId="{0A72235A-4B73-44CA-9C2F-E09923271C2D}" type="pres">
      <dgm:prSet presAssocID="{78AD8220-5918-4C5D-95B9-70912159082E}" presName="sibTrans" presStyleCnt="0"/>
      <dgm:spPr/>
    </dgm:pt>
    <dgm:pt modelId="{FF538A10-516B-43EB-A95E-2F0FB48F8C87}" type="pres">
      <dgm:prSet presAssocID="{146EB123-200A-4041-81B1-396C489A3698}" presName="node" presStyleLbl="node1" presStyleIdx="5" presStyleCnt="8" custScaleX="126822">
        <dgm:presLayoutVars>
          <dgm:bulletEnabled val="1"/>
        </dgm:presLayoutVars>
      </dgm:prSet>
      <dgm:spPr/>
    </dgm:pt>
    <dgm:pt modelId="{3390D339-BC4C-4DBB-913A-359D2853D4B2}" type="pres">
      <dgm:prSet presAssocID="{2FDEDAB6-28E2-4053-8605-C6973729EC2B}" presName="sibTrans" presStyleCnt="0"/>
      <dgm:spPr/>
    </dgm:pt>
    <dgm:pt modelId="{984BEA1A-8023-4DD0-8753-431E6B84BB61}" type="pres">
      <dgm:prSet presAssocID="{6B35FA6A-7637-43F1-A68B-6586E3A7C2BB}" presName="node" presStyleLbl="node1" presStyleIdx="6" presStyleCnt="8" custScaleX="126822">
        <dgm:presLayoutVars>
          <dgm:bulletEnabled val="1"/>
        </dgm:presLayoutVars>
      </dgm:prSet>
      <dgm:spPr/>
    </dgm:pt>
    <dgm:pt modelId="{F768B26C-CCDE-4EA4-B394-1A41FA4D1983}" type="pres">
      <dgm:prSet presAssocID="{E22580AD-783D-46BC-8483-A0E62FE51AB8}" presName="sibTrans" presStyleCnt="0"/>
      <dgm:spPr/>
    </dgm:pt>
    <dgm:pt modelId="{42B60407-F0D1-4D9F-8557-264D0860B21D}" type="pres">
      <dgm:prSet presAssocID="{D2F3294B-3D39-4B63-9645-DAB2C143967B}" presName="node" presStyleLbl="node1" presStyleIdx="7" presStyleCnt="8" custScaleX="143166">
        <dgm:presLayoutVars>
          <dgm:bulletEnabled val="1"/>
        </dgm:presLayoutVars>
      </dgm:prSet>
      <dgm:spPr/>
    </dgm:pt>
  </dgm:ptLst>
  <dgm:cxnLst>
    <dgm:cxn modelId="{DAF37812-CAA0-44E3-9B72-8D346B4D8B04}" type="presOf" srcId="{73B18968-9505-4D8D-9B04-A1B0722E4F62}" destId="{C003BA98-B3DA-4A05-B205-42640C0AE657}" srcOrd="0" destOrd="0" presId="urn:microsoft.com/office/officeart/2005/8/layout/default"/>
    <dgm:cxn modelId="{0EEA2121-BC5D-4183-9AF2-13589180C585}" srcId="{73B18968-9505-4D8D-9B04-A1B0722E4F62}" destId="{6B35FA6A-7637-43F1-A68B-6586E3A7C2BB}" srcOrd="6" destOrd="0" parTransId="{4DF34930-5EBB-4326-84A7-74F9D473AF63}" sibTransId="{E22580AD-783D-46BC-8483-A0E62FE51AB8}"/>
    <dgm:cxn modelId="{A523102B-EA6D-4F79-A60B-EBA864DAAB50}" type="presOf" srcId="{04458D2C-D891-4A26-B3A5-FEBF736832AC}" destId="{A66E1609-D242-40D5-AF0E-D8192F6684B8}" srcOrd="0" destOrd="0" presId="urn:microsoft.com/office/officeart/2005/8/layout/default"/>
    <dgm:cxn modelId="{AFE9F837-6079-4A25-A1EC-71FAE07D365B}" srcId="{73B18968-9505-4D8D-9B04-A1B0722E4F62}" destId="{D2F3294B-3D39-4B63-9645-DAB2C143967B}" srcOrd="7" destOrd="0" parTransId="{D6782F09-A3C9-4588-81FC-21223397B287}" sibTransId="{3A19394E-9C62-45B9-AD34-E3A9E723CDA0}"/>
    <dgm:cxn modelId="{BB7DAA5E-B71D-4653-B636-AD152283EFD4}" type="presOf" srcId="{146EB123-200A-4041-81B1-396C489A3698}" destId="{FF538A10-516B-43EB-A95E-2F0FB48F8C87}" srcOrd="0" destOrd="0" presId="urn:microsoft.com/office/officeart/2005/8/layout/default"/>
    <dgm:cxn modelId="{07FF4641-035C-4658-9ED7-5C65CC721026}" type="presOf" srcId="{6C420E58-466F-4BEE-8C34-46C5C75E5635}" destId="{033DB8F0-ECC4-4999-8874-69A5DD87EDEB}" srcOrd="0" destOrd="0" presId="urn:microsoft.com/office/officeart/2005/8/layout/default"/>
    <dgm:cxn modelId="{E4DECE46-25E2-44FD-A952-F6989F754276}" srcId="{73B18968-9505-4D8D-9B04-A1B0722E4F62}" destId="{6C420E58-466F-4BEE-8C34-46C5C75E5635}" srcOrd="4" destOrd="0" parTransId="{80B9239A-0982-4EDA-B4AC-1197F6687F39}" sibTransId="{78AD8220-5918-4C5D-95B9-70912159082E}"/>
    <dgm:cxn modelId="{A731736B-C462-4BA2-8E63-A2A3FE8EF141}" srcId="{73B18968-9505-4D8D-9B04-A1B0722E4F62}" destId="{0A278373-0155-4739-BBCF-9C22E519FE9A}" srcOrd="0" destOrd="0" parTransId="{7DDA068C-D999-4A1F-B0DE-C4765BCD7FCE}" sibTransId="{0B2FA8EB-4D59-4DA5-8765-8A4322755DE3}"/>
    <dgm:cxn modelId="{6C14F94B-4D27-4851-97DB-0F47AB43B142}" srcId="{73B18968-9505-4D8D-9B04-A1B0722E4F62}" destId="{146EB123-200A-4041-81B1-396C489A3698}" srcOrd="5" destOrd="0" parTransId="{0E171766-CC75-4C6E-8940-F5E51ABF78F6}" sibTransId="{2FDEDAB6-28E2-4053-8605-C6973729EC2B}"/>
    <dgm:cxn modelId="{8B0DF259-AD45-43C2-8081-44E8609B6A61}" type="presOf" srcId="{D2F3294B-3D39-4B63-9645-DAB2C143967B}" destId="{42B60407-F0D1-4D9F-8557-264D0860B21D}" srcOrd="0" destOrd="0" presId="urn:microsoft.com/office/officeart/2005/8/layout/default"/>
    <dgm:cxn modelId="{A271D17E-2EC2-4773-AAAE-C644A04EF179}" type="presOf" srcId="{0A278373-0155-4739-BBCF-9C22E519FE9A}" destId="{D789E009-B083-4335-B966-2AD9D67C610C}" srcOrd="0" destOrd="0" presId="urn:microsoft.com/office/officeart/2005/8/layout/default"/>
    <dgm:cxn modelId="{DBF00282-6550-45E3-B83E-820B8BCF1C62}" srcId="{73B18968-9505-4D8D-9B04-A1B0722E4F62}" destId="{E1461D34-74BF-47A3-8978-083ED109FBB1}" srcOrd="3" destOrd="0" parTransId="{0225F5D6-9D2E-4EA6-9F33-933D34330F3E}" sibTransId="{81B28749-B417-4136-9FFF-B786F127DFCB}"/>
    <dgm:cxn modelId="{884BF28E-AA6F-40CF-98FB-00E286C9E9C0}" srcId="{E1461D34-74BF-47A3-8978-083ED109FBB1}" destId="{8021AF96-0E2F-47C1-96E1-B7EAC5E69607}" srcOrd="0" destOrd="0" parTransId="{048F1A17-9E8E-440D-84D1-A21C7228782D}" sibTransId="{0C581568-ED1D-4B7D-8F28-814B7EBC807D}"/>
    <dgm:cxn modelId="{F9E54994-0B3D-4C5D-B8B3-E16ED633B699}" type="presOf" srcId="{E1461D34-74BF-47A3-8978-083ED109FBB1}" destId="{656AE70F-D94F-4995-A56E-46515B65DE43}" srcOrd="0" destOrd="0" presId="urn:microsoft.com/office/officeart/2005/8/layout/default"/>
    <dgm:cxn modelId="{80E79896-581F-44E6-9E5A-C96F0FD3BDDD}" srcId="{0A278373-0155-4739-BBCF-9C22E519FE9A}" destId="{66ED07FD-4F87-4519-B462-CC17A60DF469}" srcOrd="0" destOrd="0" parTransId="{EE69499D-DF98-48B9-A79A-9A345CBB5F58}" sibTransId="{7791BF1B-5DA1-473F-84B8-8348844A0965}"/>
    <dgm:cxn modelId="{CCA44B98-5689-4CBD-A15B-6C9890BD9ECA}" srcId="{73B18968-9505-4D8D-9B04-A1B0722E4F62}" destId="{04458D2C-D891-4A26-B3A5-FEBF736832AC}" srcOrd="2" destOrd="0" parTransId="{AD383B98-E2B6-4CD9-B39E-686265A18627}" sibTransId="{3E639DCD-D446-40D7-BF57-9500F594E1BA}"/>
    <dgm:cxn modelId="{26CE119D-2F56-4581-A370-DBB4AC7AC84A}" srcId="{73B18968-9505-4D8D-9B04-A1B0722E4F62}" destId="{8E20D370-5DF8-48E1-A9FC-027D23864B9A}" srcOrd="1" destOrd="0" parTransId="{C1D25DBA-3885-40CA-B772-8F0D31A14E28}" sibTransId="{763F6E44-F37C-4D96-A9C6-7AEFA5F9717E}"/>
    <dgm:cxn modelId="{1204099E-4312-4C25-92FC-12EBAE13B0D0}" type="presOf" srcId="{6B35FA6A-7637-43F1-A68B-6586E3A7C2BB}" destId="{984BEA1A-8023-4DD0-8753-431E6B84BB61}" srcOrd="0" destOrd="0" presId="urn:microsoft.com/office/officeart/2005/8/layout/default"/>
    <dgm:cxn modelId="{F454FDB1-C339-4DD1-9E4B-9F07F57C348E}" type="presOf" srcId="{66ED07FD-4F87-4519-B462-CC17A60DF469}" destId="{D789E009-B083-4335-B966-2AD9D67C610C}" srcOrd="0" destOrd="1" presId="urn:microsoft.com/office/officeart/2005/8/layout/default"/>
    <dgm:cxn modelId="{2EEC44E4-8E26-4F64-A87D-384EB4E596FF}" type="presOf" srcId="{8E20D370-5DF8-48E1-A9FC-027D23864B9A}" destId="{47B96F0C-F78C-4330-A307-3F1485AF0B41}" srcOrd="0" destOrd="0" presId="urn:microsoft.com/office/officeart/2005/8/layout/default"/>
    <dgm:cxn modelId="{28D0ECEB-96E8-4EB9-9CBA-067F5C117472}" type="presOf" srcId="{8021AF96-0E2F-47C1-96E1-B7EAC5E69607}" destId="{656AE70F-D94F-4995-A56E-46515B65DE43}" srcOrd="0" destOrd="1" presId="urn:microsoft.com/office/officeart/2005/8/layout/default"/>
    <dgm:cxn modelId="{C19E3716-66C2-4674-BD61-3EE6A866BC99}" type="presParOf" srcId="{C003BA98-B3DA-4A05-B205-42640C0AE657}" destId="{D789E009-B083-4335-B966-2AD9D67C610C}" srcOrd="0" destOrd="0" presId="urn:microsoft.com/office/officeart/2005/8/layout/default"/>
    <dgm:cxn modelId="{948D5349-EE4F-4E10-B529-DC8FD22AEA93}" type="presParOf" srcId="{C003BA98-B3DA-4A05-B205-42640C0AE657}" destId="{3BD1A0B5-8F95-466A-BB90-BDC26B8122F7}" srcOrd="1" destOrd="0" presId="urn:microsoft.com/office/officeart/2005/8/layout/default"/>
    <dgm:cxn modelId="{6C80279C-2E8C-4FD0-AC09-2BC01217625D}" type="presParOf" srcId="{C003BA98-B3DA-4A05-B205-42640C0AE657}" destId="{47B96F0C-F78C-4330-A307-3F1485AF0B41}" srcOrd="2" destOrd="0" presId="urn:microsoft.com/office/officeart/2005/8/layout/default"/>
    <dgm:cxn modelId="{571615B4-DD2A-420F-A6AF-06616F4CDB20}" type="presParOf" srcId="{C003BA98-B3DA-4A05-B205-42640C0AE657}" destId="{9D4266C1-D725-4642-901F-482DCF45FE3D}" srcOrd="3" destOrd="0" presId="urn:microsoft.com/office/officeart/2005/8/layout/default"/>
    <dgm:cxn modelId="{C2100D65-0549-4388-BEB2-4211D741302B}" type="presParOf" srcId="{C003BA98-B3DA-4A05-B205-42640C0AE657}" destId="{A66E1609-D242-40D5-AF0E-D8192F6684B8}" srcOrd="4" destOrd="0" presId="urn:microsoft.com/office/officeart/2005/8/layout/default"/>
    <dgm:cxn modelId="{747D7CB6-8B8D-4DD3-9A9F-2DB632E9BAD1}" type="presParOf" srcId="{C003BA98-B3DA-4A05-B205-42640C0AE657}" destId="{62573590-63F8-49A1-8DEE-1DD42A823492}" srcOrd="5" destOrd="0" presId="urn:microsoft.com/office/officeart/2005/8/layout/default"/>
    <dgm:cxn modelId="{7E05E71F-6AF0-4022-AE42-C93910CFE546}" type="presParOf" srcId="{C003BA98-B3DA-4A05-B205-42640C0AE657}" destId="{656AE70F-D94F-4995-A56E-46515B65DE43}" srcOrd="6" destOrd="0" presId="urn:microsoft.com/office/officeart/2005/8/layout/default"/>
    <dgm:cxn modelId="{AEF42E11-5884-4CDB-9052-367712C14875}" type="presParOf" srcId="{C003BA98-B3DA-4A05-B205-42640C0AE657}" destId="{5B0E9312-EB69-45C1-BAFD-F039DB8EF1A2}" srcOrd="7" destOrd="0" presId="urn:microsoft.com/office/officeart/2005/8/layout/default"/>
    <dgm:cxn modelId="{3804F4C4-39A3-42DC-9E3B-E94E964789A4}" type="presParOf" srcId="{C003BA98-B3DA-4A05-B205-42640C0AE657}" destId="{033DB8F0-ECC4-4999-8874-69A5DD87EDEB}" srcOrd="8" destOrd="0" presId="urn:microsoft.com/office/officeart/2005/8/layout/default"/>
    <dgm:cxn modelId="{E0A95C2A-D093-4E90-B82E-FA3A4D2FAD0B}" type="presParOf" srcId="{C003BA98-B3DA-4A05-B205-42640C0AE657}" destId="{0A72235A-4B73-44CA-9C2F-E09923271C2D}" srcOrd="9" destOrd="0" presId="urn:microsoft.com/office/officeart/2005/8/layout/default"/>
    <dgm:cxn modelId="{03DE1D9F-8086-488D-A001-098E171A6C21}" type="presParOf" srcId="{C003BA98-B3DA-4A05-B205-42640C0AE657}" destId="{FF538A10-516B-43EB-A95E-2F0FB48F8C87}" srcOrd="10" destOrd="0" presId="urn:microsoft.com/office/officeart/2005/8/layout/default"/>
    <dgm:cxn modelId="{565C0938-6E07-4558-B7CD-578E936B690F}" type="presParOf" srcId="{C003BA98-B3DA-4A05-B205-42640C0AE657}" destId="{3390D339-BC4C-4DBB-913A-359D2853D4B2}" srcOrd="11" destOrd="0" presId="urn:microsoft.com/office/officeart/2005/8/layout/default"/>
    <dgm:cxn modelId="{F2CD0239-C33B-4C77-ADE5-7A14B9BA8156}" type="presParOf" srcId="{C003BA98-B3DA-4A05-B205-42640C0AE657}" destId="{984BEA1A-8023-4DD0-8753-431E6B84BB61}" srcOrd="12" destOrd="0" presId="urn:microsoft.com/office/officeart/2005/8/layout/default"/>
    <dgm:cxn modelId="{D6345925-E652-4BED-AC35-3610D4F25C84}" type="presParOf" srcId="{C003BA98-B3DA-4A05-B205-42640C0AE657}" destId="{F768B26C-CCDE-4EA4-B394-1A41FA4D1983}" srcOrd="13" destOrd="0" presId="urn:microsoft.com/office/officeart/2005/8/layout/default"/>
    <dgm:cxn modelId="{C3C6C8CA-5B22-431A-84FB-96527EDBF5B4}" type="presParOf" srcId="{C003BA98-B3DA-4A05-B205-42640C0AE657}" destId="{42B60407-F0D1-4D9F-8557-264D0860B21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B5058A-9528-C142-82C1-E92D1AA5054E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</dgm:pt>
    <dgm:pt modelId="{285D9773-38B4-3446-A55D-FEA333E1BE89}">
      <dgm:prSet phldrT="[Testo]"/>
      <dgm:spPr/>
      <dgm:t>
        <a:bodyPr/>
        <a:lstStyle/>
        <a:p>
          <a:r>
            <a:rPr lang="it-IT" i="1" dirty="0">
              <a:latin typeface="Times New Roman" panose="02020603050405020304" pitchFamily="18" charset="0"/>
              <a:cs typeface="Times New Roman" panose="02020603050405020304" pitchFamily="18" charset="0"/>
            </a:rPr>
            <a:t>Preoccupazione empatica </a:t>
          </a:r>
          <a:endParaRPr lang="it-IT" dirty="0"/>
        </a:p>
      </dgm:t>
    </dgm:pt>
    <dgm:pt modelId="{BD3D2E72-1CE8-C644-B182-DC8B1E16B6DF}" type="parTrans" cxnId="{D287674E-87C0-D149-971B-097E3511C95C}">
      <dgm:prSet/>
      <dgm:spPr/>
      <dgm:t>
        <a:bodyPr/>
        <a:lstStyle/>
        <a:p>
          <a:endParaRPr lang="it-IT"/>
        </a:p>
      </dgm:t>
    </dgm:pt>
    <dgm:pt modelId="{34B58C30-5566-ED45-A70E-FCDAA25D360A}" type="sibTrans" cxnId="{D287674E-87C0-D149-971B-097E3511C95C}">
      <dgm:prSet/>
      <dgm:spPr/>
      <dgm:t>
        <a:bodyPr/>
        <a:lstStyle/>
        <a:p>
          <a:endParaRPr lang="it-IT"/>
        </a:p>
      </dgm:t>
    </dgm:pt>
    <dgm:pt modelId="{F4D988D3-977F-724C-B552-78B08CCA9013}">
      <dgm:prSet phldrT="[Testo]"/>
      <dgm:spPr/>
      <dgm:t>
        <a:bodyPr/>
        <a:lstStyle/>
        <a:p>
          <a:r>
            <a:rPr lang="it-IT" i="1" dirty="0">
              <a:latin typeface="Times New Roman" panose="02020603050405020304" pitchFamily="18" charset="0"/>
              <a:cs typeface="Times New Roman" panose="02020603050405020304" pitchFamily="18" charset="0"/>
            </a:rPr>
            <a:t>Distress empatico </a:t>
          </a:r>
          <a:endParaRPr lang="it-IT" dirty="0"/>
        </a:p>
      </dgm:t>
    </dgm:pt>
    <dgm:pt modelId="{75141459-6509-BB4A-9732-3CDB81AE7AAC}" type="parTrans" cxnId="{620CE34F-F3CA-A545-8FB7-79709E884B74}">
      <dgm:prSet/>
      <dgm:spPr/>
      <dgm:t>
        <a:bodyPr/>
        <a:lstStyle/>
        <a:p>
          <a:endParaRPr lang="it-IT"/>
        </a:p>
      </dgm:t>
    </dgm:pt>
    <dgm:pt modelId="{9620C6D1-4B04-7849-8F37-592E5CC6E747}" type="sibTrans" cxnId="{620CE34F-F3CA-A545-8FB7-79709E884B74}">
      <dgm:prSet/>
      <dgm:spPr/>
      <dgm:t>
        <a:bodyPr/>
        <a:lstStyle/>
        <a:p>
          <a:endParaRPr lang="it-IT"/>
        </a:p>
      </dgm:t>
    </dgm:pt>
    <dgm:pt modelId="{12B26B96-3FB2-1C41-AEC4-8E56A4D0A852}" type="pres">
      <dgm:prSet presAssocID="{33B5058A-9528-C142-82C1-E92D1AA5054E}" presName="Name0" presStyleCnt="0">
        <dgm:presLayoutVars>
          <dgm:dir/>
          <dgm:resizeHandles val="exact"/>
        </dgm:presLayoutVars>
      </dgm:prSet>
      <dgm:spPr/>
    </dgm:pt>
    <dgm:pt modelId="{D3DE1FA7-5794-D844-ACCD-82C55670FD80}" type="pres">
      <dgm:prSet presAssocID="{285D9773-38B4-3446-A55D-FEA333E1BE89}" presName="Name5" presStyleLbl="vennNode1" presStyleIdx="0" presStyleCnt="2">
        <dgm:presLayoutVars>
          <dgm:bulletEnabled val="1"/>
        </dgm:presLayoutVars>
      </dgm:prSet>
      <dgm:spPr/>
    </dgm:pt>
    <dgm:pt modelId="{8A1D3904-CB60-A94C-A2AF-CE3B0594C12E}" type="pres">
      <dgm:prSet presAssocID="{34B58C30-5566-ED45-A70E-FCDAA25D360A}" presName="space" presStyleCnt="0"/>
      <dgm:spPr/>
    </dgm:pt>
    <dgm:pt modelId="{7CEFFFC2-B1A6-EF40-A8D3-8F9B78EC6FF0}" type="pres">
      <dgm:prSet presAssocID="{F4D988D3-977F-724C-B552-78B08CCA9013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D287674E-87C0-D149-971B-097E3511C95C}" srcId="{33B5058A-9528-C142-82C1-E92D1AA5054E}" destId="{285D9773-38B4-3446-A55D-FEA333E1BE89}" srcOrd="0" destOrd="0" parTransId="{BD3D2E72-1CE8-C644-B182-DC8B1E16B6DF}" sibTransId="{34B58C30-5566-ED45-A70E-FCDAA25D360A}"/>
    <dgm:cxn modelId="{620CE34F-F3CA-A545-8FB7-79709E884B74}" srcId="{33B5058A-9528-C142-82C1-E92D1AA5054E}" destId="{F4D988D3-977F-724C-B552-78B08CCA9013}" srcOrd="1" destOrd="0" parTransId="{75141459-6509-BB4A-9732-3CDB81AE7AAC}" sibTransId="{9620C6D1-4B04-7849-8F37-592E5CC6E747}"/>
    <dgm:cxn modelId="{C02617B9-15A9-DF40-973C-FD228D8B285A}" type="presOf" srcId="{F4D988D3-977F-724C-B552-78B08CCA9013}" destId="{7CEFFFC2-B1A6-EF40-A8D3-8F9B78EC6FF0}" srcOrd="0" destOrd="0" presId="urn:microsoft.com/office/officeart/2005/8/layout/venn3"/>
    <dgm:cxn modelId="{50AFFDC6-EA9E-8143-BDF2-1708B4575E1D}" type="presOf" srcId="{33B5058A-9528-C142-82C1-E92D1AA5054E}" destId="{12B26B96-3FB2-1C41-AEC4-8E56A4D0A852}" srcOrd="0" destOrd="0" presId="urn:microsoft.com/office/officeart/2005/8/layout/venn3"/>
    <dgm:cxn modelId="{7399A4DA-A224-4742-BEF1-5767B62E9877}" type="presOf" srcId="{285D9773-38B4-3446-A55D-FEA333E1BE89}" destId="{D3DE1FA7-5794-D844-ACCD-82C55670FD80}" srcOrd="0" destOrd="0" presId="urn:microsoft.com/office/officeart/2005/8/layout/venn3"/>
    <dgm:cxn modelId="{5DBFCF40-C383-C246-A2FB-0FDD5DA9B625}" type="presParOf" srcId="{12B26B96-3FB2-1C41-AEC4-8E56A4D0A852}" destId="{D3DE1FA7-5794-D844-ACCD-82C55670FD80}" srcOrd="0" destOrd="0" presId="urn:microsoft.com/office/officeart/2005/8/layout/venn3"/>
    <dgm:cxn modelId="{527F3A7C-3A04-704E-8633-D66DCD22F9BB}" type="presParOf" srcId="{12B26B96-3FB2-1C41-AEC4-8E56A4D0A852}" destId="{8A1D3904-CB60-A94C-A2AF-CE3B0594C12E}" srcOrd="1" destOrd="0" presId="urn:microsoft.com/office/officeart/2005/8/layout/venn3"/>
    <dgm:cxn modelId="{4F12EAF3-55C8-2544-B374-ECEC40D609F2}" type="presParOf" srcId="{12B26B96-3FB2-1C41-AEC4-8E56A4D0A852}" destId="{7CEFFFC2-B1A6-EF40-A8D3-8F9B78EC6FF0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123900-AC89-4C73-874A-9AED9216D9DD}" type="doc">
      <dgm:prSet loTypeId="urn:microsoft.com/office/officeart/2005/8/layout/gear1" loCatId="cycle" qsTypeId="urn:microsoft.com/office/officeart/2005/8/quickstyle/simple1" qsCatId="simple" csTypeId="urn:microsoft.com/office/officeart/2005/8/colors/accent5_5" csCatId="accent5" phldr="1"/>
      <dgm:spPr/>
    </dgm:pt>
    <dgm:pt modelId="{2B7AE7D1-DB4B-42AD-A8A9-9963EC7D7DAA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gm:t>
    </dgm:pt>
    <dgm:pt modelId="{BFF15FA1-D431-4E83-B1C2-88F4601B81E9}" type="parTrans" cxnId="{C755E55B-3735-47E4-A724-41FE43326A2C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47C0A2-50CC-4853-9542-8439FFF55E63}" type="sibTrans" cxnId="{C755E55B-3735-47E4-A724-41FE43326A2C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843A5-1410-4E28-BF0F-F926EE8D4767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gm:t>
    </dgm:pt>
    <dgm:pt modelId="{694011D2-E832-4BAE-A307-91E4C16C0394}" type="par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AAD2A-97D6-4A1D-BBA1-FF0BF1520603}" type="sib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D39C5-3F9E-4712-B37A-40AD35F92797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gm:t>
    </dgm:pt>
    <dgm:pt modelId="{092A37E7-51DB-4402-B9CB-C91005C31B8E}" type="parTrans" cxnId="{85CD9286-B699-4E53-A133-47EE5102C47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6C89C-137C-41CB-84E9-914F0FB4F188}" type="sibTrans" cxnId="{85CD9286-B699-4E53-A133-47EE5102C47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15F0D-BAED-4D75-9A6A-E39573D547D1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</dgm:t>
    </dgm:pt>
    <dgm:pt modelId="{871C7716-8278-47BE-9DDD-746AE9B93D41}" type="par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E16C4-7E9B-4663-9B6F-D46C49BFA2FC}" type="sib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255B4-D25C-42B1-B632-06EEB6E97A09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gm:t>
    </dgm:pt>
    <dgm:pt modelId="{F59ABBD5-318D-4279-AC94-6F0CF8FC2353}" type="par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0A3B7-B60C-4C91-BB25-F4F87203936E}" type="sib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D3289-0C4A-42B9-A196-519D7F61A223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gm:t>
    </dgm:pt>
    <dgm:pt modelId="{A3BFB0A6-B628-41E1-AE3C-48FA0675BEAD}" type="parTrans" cxnId="{41B51560-5B8A-4A2A-91B0-BB5DED61986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ED05D-CF83-4953-9383-2BEC65ECEDA0}" type="sibTrans" cxnId="{41B51560-5B8A-4A2A-91B0-BB5DED61986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6271A-4435-4580-8898-F7295E98A218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gm:t>
    </dgm:pt>
    <dgm:pt modelId="{35B8BB4B-D9FF-4148-83CA-87C897047115}" type="par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07F56-5E87-4EEF-A23F-E5EB2D586A4E}" type="sib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61CD9-C91C-404D-9F22-0223F705BBD1}" type="pres">
      <dgm:prSet presAssocID="{DF123900-AC89-4C73-874A-9AED9216D9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D48534-D415-495E-ACD3-93F3AEC7D8EA}" type="pres">
      <dgm:prSet presAssocID="{2B7AE7D1-DB4B-42AD-A8A9-9963EC7D7DAA}" presName="gear1" presStyleLbl="node1" presStyleIdx="0" presStyleCnt="3">
        <dgm:presLayoutVars>
          <dgm:chMax val="1"/>
          <dgm:bulletEnabled val="1"/>
        </dgm:presLayoutVars>
      </dgm:prSet>
      <dgm:spPr/>
    </dgm:pt>
    <dgm:pt modelId="{5D3FDEAA-FD87-4177-9AB6-9019EED05707}" type="pres">
      <dgm:prSet presAssocID="{2B7AE7D1-DB4B-42AD-A8A9-9963EC7D7DAA}" presName="gear1srcNode" presStyleLbl="node1" presStyleIdx="0" presStyleCnt="3"/>
      <dgm:spPr/>
    </dgm:pt>
    <dgm:pt modelId="{DBF6259D-DD5E-4483-8A41-083F9476095A}" type="pres">
      <dgm:prSet presAssocID="{2B7AE7D1-DB4B-42AD-A8A9-9963EC7D7DAA}" presName="gear1dstNode" presStyleLbl="node1" presStyleIdx="0" presStyleCnt="3"/>
      <dgm:spPr/>
    </dgm:pt>
    <dgm:pt modelId="{1C3F1860-0F2C-431E-9059-861D264FC403}" type="pres">
      <dgm:prSet presAssocID="{2B7AE7D1-DB4B-42AD-A8A9-9963EC7D7DAA}" presName="gear1ch" presStyleLbl="fgAcc1" presStyleIdx="0" presStyleCnt="3" custScaleY="37702">
        <dgm:presLayoutVars>
          <dgm:chMax val="0"/>
          <dgm:bulletEnabled val="1"/>
        </dgm:presLayoutVars>
      </dgm:prSet>
      <dgm:spPr/>
    </dgm:pt>
    <dgm:pt modelId="{FAB76DB0-DF46-4430-8DA6-5AB933E7AC9D}" type="pres">
      <dgm:prSet presAssocID="{066D3289-0C4A-42B9-A196-519D7F61A223}" presName="gear2" presStyleLbl="node1" presStyleIdx="1" presStyleCnt="3">
        <dgm:presLayoutVars>
          <dgm:chMax val="1"/>
          <dgm:bulletEnabled val="1"/>
        </dgm:presLayoutVars>
      </dgm:prSet>
      <dgm:spPr/>
    </dgm:pt>
    <dgm:pt modelId="{361995BC-3695-4FAA-8713-D58CF7D1AC3B}" type="pres">
      <dgm:prSet presAssocID="{066D3289-0C4A-42B9-A196-519D7F61A223}" presName="gear2srcNode" presStyleLbl="node1" presStyleIdx="1" presStyleCnt="3"/>
      <dgm:spPr/>
    </dgm:pt>
    <dgm:pt modelId="{5B5B215D-1E9D-4AE1-AA82-22C4DE2D1C3D}" type="pres">
      <dgm:prSet presAssocID="{066D3289-0C4A-42B9-A196-519D7F61A223}" presName="gear2dstNode" presStyleLbl="node1" presStyleIdx="1" presStyleCnt="3"/>
      <dgm:spPr/>
    </dgm:pt>
    <dgm:pt modelId="{5BE76B23-9C68-47DA-B1AB-754EE86A4EC1}" type="pres">
      <dgm:prSet presAssocID="{066D3289-0C4A-42B9-A196-519D7F61A223}" presName="gear2ch" presStyleLbl="fgAcc1" presStyleIdx="1" presStyleCnt="3" custScaleY="37702">
        <dgm:presLayoutVars>
          <dgm:chMax val="0"/>
          <dgm:bulletEnabled val="1"/>
        </dgm:presLayoutVars>
      </dgm:prSet>
      <dgm:spPr/>
    </dgm:pt>
    <dgm:pt modelId="{F868EAB0-AB67-4356-ADBE-9DCB44AED683}" type="pres">
      <dgm:prSet presAssocID="{773D39C5-3F9E-4712-B37A-40AD35F92797}" presName="gear3" presStyleLbl="node1" presStyleIdx="2" presStyleCnt="3" custScaleX="112280" custScaleY="103970"/>
      <dgm:spPr/>
    </dgm:pt>
    <dgm:pt modelId="{4A0BA6C2-4600-4AB2-BDDC-4E4161635711}" type="pres">
      <dgm:prSet presAssocID="{773D39C5-3F9E-4712-B37A-40AD35F9279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9DF6688-BC59-421B-817D-182904BE6041}" type="pres">
      <dgm:prSet presAssocID="{773D39C5-3F9E-4712-B37A-40AD35F92797}" presName="gear3srcNode" presStyleLbl="node1" presStyleIdx="2" presStyleCnt="3"/>
      <dgm:spPr/>
    </dgm:pt>
    <dgm:pt modelId="{B68D036B-F703-4580-A2F4-28E57A8E8DA2}" type="pres">
      <dgm:prSet presAssocID="{773D39C5-3F9E-4712-B37A-40AD35F92797}" presName="gear3dstNode" presStyleLbl="node1" presStyleIdx="2" presStyleCnt="3"/>
      <dgm:spPr/>
    </dgm:pt>
    <dgm:pt modelId="{42328BF4-B50D-4A8C-9EF9-8A0D5679806D}" type="pres">
      <dgm:prSet presAssocID="{773D39C5-3F9E-4712-B37A-40AD35F92797}" presName="gear3ch" presStyleLbl="fgAcc1" presStyleIdx="2" presStyleCnt="3" custScaleX="144909" custLinFactNeighborX="44787" custLinFactNeighborY="-8219">
        <dgm:presLayoutVars>
          <dgm:chMax val="0"/>
          <dgm:bulletEnabled val="1"/>
        </dgm:presLayoutVars>
      </dgm:prSet>
      <dgm:spPr/>
    </dgm:pt>
    <dgm:pt modelId="{70688757-4617-41F2-80A8-86EE7EFCFF70}" type="pres">
      <dgm:prSet presAssocID="{BA47C0A2-50CC-4853-9542-8439FFF55E63}" presName="connector1" presStyleLbl="sibTrans2D1" presStyleIdx="0" presStyleCnt="3"/>
      <dgm:spPr/>
    </dgm:pt>
    <dgm:pt modelId="{41E04B8B-F20F-45D2-86D9-87DF82FEF42F}" type="pres">
      <dgm:prSet presAssocID="{C93ED05D-CF83-4953-9383-2BEC65ECEDA0}" presName="connector2" presStyleLbl="sibTrans2D1" presStyleIdx="1" presStyleCnt="3"/>
      <dgm:spPr/>
    </dgm:pt>
    <dgm:pt modelId="{03E34D87-E1E6-4C2D-A2C5-BACBE10FE02A}" type="pres">
      <dgm:prSet presAssocID="{F9F6C89C-137C-41CB-84E9-914F0FB4F188}" presName="connector3" presStyleLbl="sibTrans2D1" presStyleIdx="2" presStyleCnt="3"/>
      <dgm:spPr/>
    </dgm:pt>
  </dgm:ptLst>
  <dgm:cxnLst>
    <dgm:cxn modelId="{FB219D05-E2A2-4D6B-8888-9D4B48BB08F4}" type="presOf" srcId="{066D3289-0C4A-42B9-A196-519D7F61A223}" destId="{FAB76DB0-DF46-4430-8DA6-5AB933E7AC9D}" srcOrd="0" destOrd="0" presId="urn:microsoft.com/office/officeart/2005/8/layout/gear1"/>
    <dgm:cxn modelId="{5D139212-49DA-43EF-8117-5F8E4D2CC487}" type="presOf" srcId="{2B7AE7D1-DB4B-42AD-A8A9-9963EC7D7DAA}" destId="{5D3FDEAA-FD87-4177-9AB6-9019EED05707}" srcOrd="1" destOrd="0" presId="urn:microsoft.com/office/officeart/2005/8/layout/gear1"/>
    <dgm:cxn modelId="{619FB61A-8FA7-4209-818A-A48701F6CA00}" type="presOf" srcId="{2B7AE7D1-DB4B-42AD-A8A9-9963EC7D7DAA}" destId="{DBF6259D-DD5E-4483-8A41-083F9476095A}" srcOrd="2" destOrd="0" presId="urn:microsoft.com/office/officeart/2005/8/layout/gear1"/>
    <dgm:cxn modelId="{14E79121-CC53-4894-BB2F-98570DA987B8}" srcId="{066D3289-0C4A-42B9-A196-519D7F61A223}" destId="{606843A5-1410-4E28-BF0F-F926EE8D4767}" srcOrd="0" destOrd="0" parTransId="{694011D2-E832-4BAE-A307-91E4C16C0394}" sibTransId="{9E5AAD2A-97D6-4A1D-BBA1-FF0BF1520603}"/>
    <dgm:cxn modelId="{4BC72133-DE7F-46F8-8904-C74C04EDF23F}" type="presOf" srcId="{5DC6271A-4435-4580-8898-F7295E98A218}" destId="{42328BF4-B50D-4A8C-9EF9-8A0D5679806D}" srcOrd="0" destOrd="1" presId="urn:microsoft.com/office/officeart/2005/8/layout/gear1"/>
    <dgm:cxn modelId="{C755E55B-3735-47E4-A724-41FE43326A2C}" srcId="{DF123900-AC89-4C73-874A-9AED9216D9DD}" destId="{2B7AE7D1-DB4B-42AD-A8A9-9963EC7D7DAA}" srcOrd="0" destOrd="0" parTransId="{BFF15FA1-D431-4E83-B1C2-88F4601B81E9}" sibTransId="{BA47C0A2-50CC-4853-9542-8439FFF55E63}"/>
    <dgm:cxn modelId="{41B51560-5B8A-4A2A-91B0-BB5DED61986A}" srcId="{DF123900-AC89-4C73-874A-9AED9216D9DD}" destId="{066D3289-0C4A-42B9-A196-519D7F61A223}" srcOrd="1" destOrd="0" parTransId="{A3BFB0A6-B628-41E1-AE3C-48FA0675BEAD}" sibTransId="{C93ED05D-CF83-4953-9383-2BEC65ECEDA0}"/>
    <dgm:cxn modelId="{B0120266-3F7C-479D-B987-B0077DFFE5AA}" type="presOf" srcId="{2B7AE7D1-DB4B-42AD-A8A9-9963EC7D7DAA}" destId="{E1D48534-D415-495E-ACD3-93F3AEC7D8EA}" srcOrd="0" destOrd="0" presId="urn:microsoft.com/office/officeart/2005/8/layout/gear1"/>
    <dgm:cxn modelId="{E9E51656-E8EC-4F94-BAF7-3C1E9BC3AF51}" type="presOf" srcId="{773D39C5-3F9E-4712-B37A-40AD35F92797}" destId="{F868EAB0-AB67-4356-ADBE-9DCB44AED683}" srcOrd="0" destOrd="0" presId="urn:microsoft.com/office/officeart/2005/8/layout/gear1"/>
    <dgm:cxn modelId="{FF490A79-3589-4CB0-ACEF-1901679F1766}" type="presOf" srcId="{606843A5-1410-4E28-BF0F-F926EE8D4767}" destId="{5BE76B23-9C68-47DA-B1AB-754EE86A4EC1}" srcOrd="0" destOrd="0" presId="urn:microsoft.com/office/officeart/2005/8/layout/gear1"/>
    <dgm:cxn modelId="{1C6A7A79-1613-4751-9688-0B8E9C48B9F8}" srcId="{773D39C5-3F9E-4712-B37A-40AD35F92797}" destId="{2E415F0D-BAED-4D75-9A6A-E39573D547D1}" srcOrd="0" destOrd="0" parTransId="{871C7716-8278-47BE-9DDD-746AE9B93D41}" sibTransId="{8D9E16C4-7E9B-4663-9B6F-D46C49BFA2FC}"/>
    <dgm:cxn modelId="{E39CE37A-8F1D-440C-BFE6-8F6CB978E25C}" type="presOf" srcId="{F9F6C89C-137C-41CB-84E9-914F0FB4F188}" destId="{03E34D87-E1E6-4C2D-A2C5-BACBE10FE02A}" srcOrd="0" destOrd="0" presId="urn:microsoft.com/office/officeart/2005/8/layout/gear1"/>
    <dgm:cxn modelId="{85CD9286-B699-4E53-A133-47EE5102C47A}" srcId="{DF123900-AC89-4C73-874A-9AED9216D9DD}" destId="{773D39C5-3F9E-4712-B37A-40AD35F92797}" srcOrd="2" destOrd="0" parTransId="{092A37E7-51DB-4402-B9CB-C91005C31B8E}" sibTransId="{F9F6C89C-137C-41CB-84E9-914F0FB4F188}"/>
    <dgm:cxn modelId="{B686DE8D-46F1-4E30-B024-75C5CBD8BF07}" type="presOf" srcId="{DF123900-AC89-4C73-874A-9AED9216D9DD}" destId="{D1E61CD9-C91C-404D-9F22-0223F705BBD1}" srcOrd="0" destOrd="0" presId="urn:microsoft.com/office/officeart/2005/8/layout/gear1"/>
    <dgm:cxn modelId="{2CF89292-8E28-4B0E-9EA4-4ECCF1575634}" srcId="{773D39C5-3F9E-4712-B37A-40AD35F92797}" destId="{5DC6271A-4435-4580-8898-F7295E98A218}" srcOrd="1" destOrd="0" parTransId="{35B8BB4B-D9FF-4148-83CA-87C897047115}" sibTransId="{22B07F56-5E87-4EEF-A23F-E5EB2D586A4E}"/>
    <dgm:cxn modelId="{605048A6-69A7-4410-BB32-BC4454419261}" srcId="{2B7AE7D1-DB4B-42AD-A8A9-9963EC7D7DAA}" destId="{8D6255B4-D25C-42B1-B632-06EEB6E97A09}" srcOrd="0" destOrd="0" parTransId="{F59ABBD5-318D-4279-AC94-6F0CF8FC2353}" sibTransId="{5840A3B7-B60C-4C91-BB25-F4F87203936E}"/>
    <dgm:cxn modelId="{63B1A2B2-D13C-422C-A232-FA446DA9018C}" type="presOf" srcId="{773D39C5-3F9E-4712-B37A-40AD35F92797}" destId="{B68D036B-F703-4580-A2F4-28E57A8E8DA2}" srcOrd="3" destOrd="0" presId="urn:microsoft.com/office/officeart/2005/8/layout/gear1"/>
    <dgm:cxn modelId="{7956F7B2-83AC-4512-B1B4-284FCF522F70}" type="presOf" srcId="{066D3289-0C4A-42B9-A196-519D7F61A223}" destId="{5B5B215D-1E9D-4AE1-AA82-22C4DE2D1C3D}" srcOrd="2" destOrd="0" presId="urn:microsoft.com/office/officeart/2005/8/layout/gear1"/>
    <dgm:cxn modelId="{E89044B9-783F-4E87-8E09-E0AED19FB68B}" type="presOf" srcId="{773D39C5-3F9E-4712-B37A-40AD35F92797}" destId="{39DF6688-BC59-421B-817D-182904BE6041}" srcOrd="2" destOrd="0" presId="urn:microsoft.com/office/officeart/2005/8/layout/gear1"/>
    <dgm:cxn modelId="{444C6DC3-9A94-49B1-89D8-CC487D40F6E0}" type="presOf" srcId="{2E415F0D-BAED-4D75-9A6A-E39573D547D1}" destId="{42328BF4-B50D-4A8C-9EF9-8A0D5679806D}" srcOrd="0" destOrd="0" presId="urn:microsoft.com/office/officeart/2005/8/layout/gear1"/>
    <dgm:cxn modelId="{4D0C69CC-0C65-4ADB-B2F8-ABEAD5954065}" type="presOf" srcId="{8D6255B4-D25C-42B1-B632-06EEB6E97A09}" destId="{1C3F1860-0F2C-431E-9059-861D264FC403}" srcOrd="0" destOrd="0" presId="urn:microsoft.com/office/officeart/2005/8/layout/gear1"/>
    <dgm:cxn modelId="{DA9331CD-82F7-4990-9DE4-4E0A4FEB9C88}" type="presOf" srcId="{BA47C0A2-50CC-4853-9542-8439FFF55E63}" destId="{70688757-4617-41F2-80A8-86EE7EFCFF70}" srcOrd="0" destOrd="0" presId="urn:microsoft.com/office/officeart/2005/8/layout/gear1"/>
    <dgm:cxn modelId="{299F04E9-11C7-404B-B3C4-65F14D905058}" type="presOf" srcId="{773D39C5-3F9E-4712-B37A-40AD35F92797}" destId="{4A0BA6C2-4600-4AB2-BDDC-4E4161635711}" srcOrd="1" destOrd="0" presId="urn:microsoft.com/office/officeart/2005/8/layout/gear1"/>
    <dgm:cxn modelId="{D963D0F1-21D6-4A8B-BC08-6D459886EF80}" type="presOf" srcId="{066D3289-0C4A-42B9-A196-519D7F61A223}" destId="{361995BC-3695-4FAA-8713-D58CF7D1AC3B}" srcOrd="1" destOrd="0" presId="urn:microsoft.com/office/officeart/2005/8/layout/gear1"/>
    <dgm:cxn modelId="{72B433F5-0800-425A-8812-F91CCFBAA925}" type="presOf" srcId="{C93ED05D-CF83-4953-9383-2BEC65ECEDA0}" destId="{41E04B8B-F20F-45D2-86D9-87DF82FEF42F}" srcOrd="0" destOrd="0" presId="urn:microsoft.com/office/officeart/2005/8/layout/gear1"/>
    <dgm:cxn modelId="{8DF98124-BA89-40E9-8029-CC092B2FD2EB}" type="presParOf" srcId="{D1E61CD9-C91C-404D-9F22-0223F705BBD1}" destId="{E1D48534-D415-495E-ACD3-93F3AEC7D8EA}" srcOrd="0" destOrd="0" presId="urn:microsoft.com/office/officeart/2005/8/layout/gear1"/>
    <dgm:cxn modelId="{6E04951F-F117-4E04-A5BF-8D2F58598B90}" type="presParOf" srcId="{D1E61CD9-C91C-404D-9F22-0223F705BBD1}" destId="{5D3FDEAA-FD87-4177-9AB6-9019EED05707}" srcOrd="1" destOrd="0" presId="urn:microsoft.com/office/officeart/2005/8/layout/gear1"/>
    <dgm:cxn modelId="{EDCBF681-2859-4C55-9394-0932524DF13B}" type="presParOf" srcId="{D1E61CD9-C91C-404D-9F22-0223F705BBD1}" destId="{DBF6259D-DD5E-4483-8A41-083F9476095A}" srcOrd="2" destOrd="0" presId="urn:microsoft.com/office/officeart/2005/8/layout/gear1"/>
    <dgm:cxn modelId="{9BD09AC9-3D2D-4F10-A805-32048A55AE3A}" type="presParOf" srcId="{D1E61CD9-C91C-404D-9F22-0223F705BBD1}" destId="{1C3F1860-0F2C-431E-9059-861D264FC403}" srcOrd="3" destOrd="0" presId="urn:microsoft.com/office/officeart/2005/8/layout/gear1"/>
    <dgm:cxn modelId="{BAC02B3F-0C40-4A51-A0A5-D48C2E277EED}" type="presParOf" srcId="{D1E61CD9-C91C-404D-9F22-0223F705BBD1}" destId="{FAB76DB0-DF46-4430-8DA6-5AB933E7AC9D}" srcOrd="4" destOrd="0" presId="urn:microsoft.com/office/officeart/2005/8/layout/gear1"/>
    <dgm:cxn modelId="{0F7CEB60-2EBE-4A35-9894-C0D707371919}" type="presParOf" srcId="{D1E61CD9-C91C-404D-9F22-0223F705BBD1}" destId="{361995BC-3695-4FAA-8713-D58CF7D1AC3B}" srcOrd="5" destOrd="0" presId="urn:microsoft.com/office/officeart/2005/8/layout/gear1"/>
    <dgm:cxn modelId="{A16812B7-8EC9-49F8-8A9B-622B0D22CE62}" type="presParOf" srcId="{D1E61CD9-C91C-404D-9F22-0223F705BBD1}" destId="{5B5B215D-1E9D-4AE1-AA82-22C4DE2D1C3D}" srcOrd="6" destOrd="0" presId="urn:microsoft.com/office/officeart/2005/8/layout/gear1"/>
    <dgm:cxn modelId="{6307C2D0-6624-4FC8-B2A8-97485082B4DB}" type="presParOf" srcId="{D1E61CD9-C91C-404D-9F22-0223F705BBD1}" destId="{5BE76B23-9C68-47DA-B1AB-754EE86A4EC1}" srcOrd="7" destOrd="0" presId="urn:microsoft.com/office/officeart/2005/8/layout/gear1"/>
    <dgm:cxn modelId="{7A896B96-1D65-42BF-8E88-2CFC95E4B8D2}" type="presParOf" srcId="{D1E61CD9-C91C-404D-9F22-0223F705BBD1}" destId="{F868EAB0-AB67-4356-ADBE-9DCB44AED683}" srcOrd="8" destOrd="0" presId="urn:microsoft.com/office/officeart/2005/8/layout/gear1"/>
    <dgm:cxn modelId="{31B1F519-D95F-4DDE-B01B-10861CB6982F}" type="presParOf" srcId="{D1E61CD9-C91C-404D-9F22-0223F705BBD1}" destId="{4A0BA6C2-4600-4AB2-BDDC-4E4161635711}" srcOrd="9" destOrd="0" presId="urn:microsoft.com/office/officeart/2005/8/layout/gear1"/>
    <dgm:cxn modelId="{1EF315B5-A2F1-46F7-AA21-0CBDBF0FE799}" type="presParOf" srcId="{D1E61CD9-C91C-404D-9F22-0223F705BBD1}" destId="{39DF6688-BC59-421B-817D-182904BE6041}" srcOrd="10" destOrd="0" presId="urn:microsoft.com/office/officeart/2005/8/layout/gear1"/>
    <dgm:cxn modelId="{28A17493-6D75-4D70-89E5-99117ECFCFDB}" type="presParOf" srcId="{D1E61CD9-C91C-404D-9F22-0223F705BBD1}" destId="{B68D036B-F703-4580-A2F4-28E57A8E8DA2}" srcOrd="11" destOrd="0" presId="urn:microsoft.com/office/officeart/2005/8/layout/gear1"/>
    <dgm:cxn modelId="{A001306C-694D-4D81-A0BF-F434D3A281BD}" type="presParOf" srcId="{D1E61CD9-C91C-404D-9F22-0223F705BBD1}" destId="{42328BF4-B50D-4A8C-9EF9-8A0D5679806D}" srcOrd="12" destOrd="0" presId="urn:microsoft.com/office/officeart/2005/8/layout/gear1"/>
    <dgm:cxn modelId="{EF3CC1ED-726D-4B32-A5E8-C1930A014208}" type="presParOf" srcId="{D1E61CD9-C91C-404D-9F22-0223F705BBD1}" destId="{70688757-4617-41F2-80A8-86EE7EFCFF70}" srcOrd="13" destOrd="0" presId="urn:microsoft.com/office/officeart/2005/8/layout/gear1"/>
    <dgm:cxn modelId="{5AA95D0D-99A2-4539-ACDC-54FDF469F281}" type="presParOf" srcId="{D1E61CD9-C91C-404D-9F22-0223F705BBD1}" destId="{41E04B8B-F20F-45D2-86D9-87DF82FEF42F}" srcOrd="14" destOrd="0" presId="urn:microsoft.com/office/officeart/2005/8/layout/gear1"/>
    <dgm:cxn modelId="{9F584917-6D4F-4EF3-8250-D792D13D6867}" type="presParOf" srcId="{D1E61CD9-C91C-404D-9F22-0223F705BBD1}" destId="{03E34D87-E1E6-4C2D-A2C5-BACBE10FE02A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123900-AC89-4C73-874A-9AED9216D9DD}" type="doc">
      <dgm:prSet loTypeId="urn:microsoft.com/office/officeart/2005/8/layout/gear1" loCatId="cycle" qsTypeId="urn:microsoft.com/office/officeart/2005/8/quickstyle/simple1" qsCatId="simple" csTypeId="urn:microsoft.com/office/officeart/2005/8/colors/accent5_5" csCatId="accent5" phldr="1"/>
      <dgm:spPr/>
    </dgm:pt>
    <dgm:pt modelId="{2B7AE7D1-DB4B-42AD-A8A9-9963EC7D7DAA}">
      <dgm:prSet phldrT="[Testo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gm:t>
    </dgm:pt>
    <dgm:pt modelId="{BFF15FA1-D431-4E83-B1C2-88F4601B81E9}" type="parTrans" cxnId="{C755E55B-3735-47E4-A724-41FE43326A2C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47C0A2-50CC-4853-9542-8439FFF55E63}" type="sibTrans" cxnId="{C755E55B-3735-47E4-A724-41FE43326A2C}">
      <dgm:prSet/>
      <dgm:spPr>
        <a:solidFill>
          <a:schemeClr val="bg2"/>
        </a:solidFill>
      </dgm:spPr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843A5-1410-4E28-BF0F-F926EE8D4767}">
      <dgm:prSet phldrT="[Testo]" custT="1"/>
      <dgm:spPr>
        <a:solidFill>
          <a:schemeClr val="bg2"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gm:t>
    </dgm:pt>
    <dgm:pt modelId="{694011D2-E832-4BAE-A307-91E4C16C0394}" type="par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AAD2A-97D6-4A1D-BBA1-FF0BF1520603}" type="sib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D39C5-3F9E-4712-B37A-40AD35F92797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gm:t>
    </dgm:pt>
    <dgm:pt modelId="{092A37E7-51DB-4402-B9CB-C91005C31B8E}" type="parTrans" cxnId="{85CD9286-B699-4E53-A133-47EE5102C47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6C89C-137C-41CB-84E9-914F0FB4F188}" type="sibTrans" cxnId="{85CD9286-B699-4E53-A133-47EE5102C47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15F0D-BAED-4D75-9A6A-E39573D547D1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</dgm:t>
    </dgm:pt>
    <dgm:pt modelId="{871C7716-8278-47BE-9DDD-746AE9B93D41}" type="par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E16C4-7E9B-4663-9B6F-D46C49BFA2FC}" type="sib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255B4-D25C-42B1-B632-06EEB6E97A09}">
      <dgm:prSet phldrT="[Testo]" custT="1"/>
      <dgm:spPr>
        <a:solidFill>
          <a:schemeClr val="bg2"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gm:t>
    </dgm:pt>
    <dgm:pt modelId="{F59ABBD5-318D-4279-AC94-6F0CF8FC2353}" type="par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0A3B7-B60C-4C91-BB25-F4F87203936E}" type="sib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D3289-0C4A-42B9-A196-519D7F61A223}">
      <dgm:prSet phldrT="[Testo]" custT="1"/>
      <dgm:spPr>
        <a:solidFill>
          <a:schemeClr val="bg2">
            <a:alpha val="7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gm:t>
    </dgm:pt>
    <dgm:pt modelId="{A3BFB0A6-B628-41E1-AE3C-48FA0675BEAD}" type="parTrans" cxnId="{41B51560-5B8A-4A2A-91B0-BB5DED61986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ED05D-CF83-4953-9383-2BEC65ECEDA0}" type="sibTrans" cxnId="{41B51560-5B8A-4A2A-91B0-BB5DED61986A}">
      <dgm:prSet/>
      <dgm:spPr>
        <a:solidFill>
          <a:schemeClr val="bg2"/>
        </a:solidFill>
      </dgm:spPr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6271A-4435-4580-8898-F7295E98A218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gm:t>
    </dgm:pt>
    <dgm:pt modelId="{35B8BB4B-D9FF-4148-83CA-87C897047115}" type="par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07F56-5E87-4EEF-A23F-E5EB2D586A4E}" type="sib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61CD9-C91C-404D-9F22-0223F705BBD1}" type="pres">
      <dgm:prSet presAssocID="{DF123900-AC89-4C73-874A-9AED9216D9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D48534-D415-495E-ACD3-93F3AEC7D8EA}" type="pres">
      <dgm:prSet presAssocID="{2B7AE7D1-DB4B-42AD-A8A9-9963EC7D7DAA}" presName="gear1" presStyleLbl="node1" presStyleIdx="0" presStyleCnt="3">
        <dgm:presLayoutVars>
          <dgm:chMax val="1"/>
          <dgm:bulletEnabled val="1"/>
        </dgm:presLayoutVars>
      </dgm:prSet>
      <dgm:spPr/>
    </dgm:pt>
    <dgm:pt modelId="{5D3FDEAA-FD87-4177-9AB6-9019EED05707}" type="pres">
      <dgm:prSet presAssocID="{2B7AE7D1-DB4B-42AD-A8A9-9963EC7D7DAA}" presName="gear1srcNode" presStyleLbl="node1" presStyleIdx="0" presStyleCnt="3"/>
      <dgm:spPr/>
    </dgm:pt>
    <dgm:pt modelId="{DBF6259D-DD5E-4483-8A41-083F9476095A}" type="pres">
      <dgm:prSet presAssocID="{2B7AE7D1-DB4B-42AD-A8A9-9963EC7D7DAA}" presName="gear1dstNode" presStyleLbl="node1" presStyleIdx="0" presStyleCnt="3"/>
      <dgm:spPr/>
    </dgm:pt>
    <dgm:pt modelId="{1C3F1860-0F2C-431E-9059-861D264FC403}" type="pres">
      <dgm:prSet presAssocID="{2B7AE7D1-DB4B-42AD-A8A9-9963EC7D7DAA}" presName="gear1ch" presStyleLbl="fgAcc1" presStyleIdx="0" presStyleCnt="3" custScaleY="37702">
        <dgm:presLayoutVars>
          <dgm:chMax val="0"/>
          <dgm:bulletEnabled val="1"/>
        </dgm:presLayoutVars>
      </dgm:prSet>
      <dgm:spPr/>
    </dgm:pt>
    <dgm:pt modelId="{FAB76DB0-DF46-4430-8DA6-5AB933E7AC9D}" type="pres">
      <dgm:prSet presAssocID="{066D3289-0C4A-42B9-A196-519D7F61A223}" presName="gear2" presStyleLbl="node1" presStyleIdx="1" presStyleCnt="3">
        <dgm:presLayoutVars>
          <dgm:chMax val="1"/>
          <dgm:bulletEnabled val="1"/>
        </dgm:presLayoutVars>
      </dgm:prSet>
      <dgm:spPr/>
    </dgm:pt>
    <dgm:pt modelId="{361995BC-3695-4FAA-8713-D58CF7D1AC3B}" type="pres">
      <dgm:prSet presAssocID="{066D3289-0C4A-42B9-A196-519D7F61A223}" presName="gear2srcNode" presStyleLbl="node1" presStyleIdx="1" presStyleCnt="3"/>
      <dgm:spPr/>
    </dgm:pt>
    <dgm:pt modelId="{5B5B215D-1E9D-4AE1-AA82-22C4DE2D1C3D}" type="pres">
      <dgm:prSet presAssocID="{066D3289-0C4A-42B9-A196-519D7F61A223}" presName="gear2dstNode" presStyleLbl="node1" presStyleIdx="1" presStyleCnt="3"/>
      <dgm:spPr/>
    </dgm:pt>
    <dgm:pt modelId="{5BE76B23-9C68-47DA-B1AB-754EE86A4EC1}" type="pres">
      <dgm:prSet presAssocID="{066D3289-0C4A-42B9-A196-519D7F61A223}" presName="gear2ch" presStyleLbl="fgAcc1" presStyleIdx="1" presStyleCnt="3" custScaleY="37702">
        <dgm:presLayoutVars>
          <dgm:chMax val="0"/>
          <dgm:bulletEnabled val="1"/>
        </dgm:presLayoutVars>
      </dgm:prSet>
      <dgm:spPr/>
    </dgm:pt>
    <dgm:pt modelId="{F868EAB0-AB67-4356-ADBE-9DCB44AED683}" type="pres">
      <dgm:prSet presAssocID="{773D39C5-3F9E-4712-B37A-40AD35F92797}" presName="gear3" presStyleLbl="node1" presStyleIdx="2" presStyleCnt="3" custScaleX="112280" custScaleY="103970"/>
      <dgm:spPr/>
    </dgm:pt>
    <dgm:pt modelId="{4A0BA6C2-4600-4AB2-BDDC-4E4161635711}" type="pres">
      <dgm:prSet presAssocID="{773D39C5-3F9E-4712-B37A-40AD35F9279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9DF6688-BC59-421B-817D-182904BE6041}" type="pres">
      <dgm:prSet presAssocID="{773D39C5-3F9E-4712-B37A-40AD35F92797}" presName="gear3srcNode" presStyleLbl="node1" presStyleIdx="2" presStyleCnt="3"/>
      <dgm:spPr/>
    </dgm:pt>
    <dgm:pt modelId="{B68D036B-F703-4580-A2F4-28E57A8E8DA2}" type="pres">
      <dgm:prSet presAssocID="{773D39C5-3F9E-4712-B37A-40AD35F92797}" presName="gear3dstNode" presStyleLbl="node1" presStyleIdx="2" presStyleCnt="3"/>
      <dgm:spPr/>
    </dgm:pt>
    <dgm:pt modelId="{42328BF4-B50D-4A8C-9EF9-8A0D5679806D}" type="pres">
      <dgm:prSet presAssocID="{773D39C5-3F9E-4712-B37A-40AD35F92797}" presName="gear3ch" presStyleLbl="fgAcc1" presStyleIdx="2" presStyleCnt="3" custScaleX="144909" custLinFactNeighborX="44787" custLinFactNeighborY="-8219">
        <dgm:presLayoutVars>
          <dgm:chMax val="0"/>
          <dgm:bulletEnabled val="1"/>
        </dgm:presLayoutVars>
      </dgm:prSet>
      <dgm:spPr/>
    </dgm:pt>
    <dgm:pt modelId="{70688757-4617-41F2-80A8-86EE7EFCFF70}" type="pres">
      <dgm:prSet presAssocID="{BA47C0A2-50CC-4853-9542-8439FFF55E63}" presName="connector1" presStyleLbl="sibTrans2D1" presStyleIdx="0" presStyleCnt="3"/>
      <dgm:spPr/>
    </dgm:pt>
    <dgm:pt modelId="{41E04B8B-F20F-45D2-86D9-87DF82FEF42F}" type="pres">
      <dgm:prSet presAssocID="{C93ED05D-CF83-4953-9383-2BEC65ECEDA0}" presName="connector2" presStyleLbl="sibTrans2D1" presStyleIdx="1" presStyleCnt="3"/>
      <dgm:spPr/>
    </dgm:pt>
    <dgm:pt modelId="{03E34D87-E1E6-4C2D-A2C5-BACBE10FE02A}" type="pres">
      <dgm:prSet presAssocID="{F9F6C89C-137C-41CB-84E9-914F0FB4F188}" presName="connector3" presStyleLbl="sibTrans2D1" presStyleIdx="2" presStyleCnt="3"/>
      <dgm:spPr/>
    </dgm:pt>
  </dgm:ptLst>
  <dgm:cxnLst>
    <dgm:cxn modelId="{FB219D05-E2A2-4D6B-8888-9D4B48BB08F4}" type="presOf" srcId="{066D3289-0C4A-42B9-A196-519D7F61A223}" destId="{FAB76DB0-DF46-4430-8DA6-5AB933E7AC9D}" srcOrd="0" destOrd="0" presId="urn:microsoft.com/office/officeart/2005/8/layout/gear1"/>
    <dgm:cxn modelId="{5D139212-49DA-43EF-8117-5F8E4D2CC487}" type="presOf" srcId="{2B7AE7D1-DB4B-42AD-A8A9-9963EC7D7DAA}" destId="{5D3FDEAA-FD87-4177-9AB6-9019EED05707}" srcOrd="1" destOrd="0" presId="urn:microsoft.com/office/officeart/2005/8/layout/gear1"/>
    <dgm:cxn modelId="{619FB61A-8FA7-4209-818A-A48701F6CA00}" type="presOf" srcId="{2B7AE7D1-DB4B-42AD-A8A9-9963EC7D7DAA}" destId="{DBF6259D-DD5E-4483-8A41-083F9476095A}" srcOrd="2" destOrd="0" presId="urn:microsoft.com/office/officeart/2005/8/layout/gear1"/>
    <dgm:cxn modelId="{14E79121-CC53-4894-BB2F-98570DA987B8}" srcId="{066D3289-0C4A-42B9-A196-519D7F61A223}" destId="{606843A5-1410-4E28-BF0F-F926EE8D4767}" srcOrd="0" destOrd="0" parTransId="{694011D2-E832-4BAE-A307-91E4C16C0394}" sibTransId="{9E5AAD2A-97D6-4A1D-BBA1-FF0BF1520603}"/>
    <dgm:cxn modelId="{4BC72133-DE7F-46F8-8904-C74C04EDF23F}" type="presOf" srcId="{5DC6271A-4435-4580-8898-F7295E98A218}" destId="{42328BF4-B50D-4A8C-9EF9-8A0D5679806D}" srcOrd="0" destOrd="1" presId="urn:microsoft.com/office/officeart/2005/8/layout/gear1"/>
    <dgm:cxn modelId="{C755E55B-3735-47E4-A724-41FE43326A2C}" srcId="{DF123900-AC89-4C73-874A-9AED9216D9DD}" destId="{2B7AE7D1-DB4B-42AD-A8A9-9963EC7D7DAA}" srcOrd="0" destOrd="0" parTransId="{BFF15FA1-D431-4E83-B1C2-88F4601B81E9}" sibTransId="{BA47C0A2-50CC-4853-9542-8439FFF55E63}"/>
    <dgm:cxn modelId="{41B51560-5B8A-4A2A-91B0-BB5DED61986A}" srcId="{DF123900-AC89-4C73-874A-9AED9216D9DD}" destId="{066D3289-0C4A-42B9-A196-519D7F61A223}" srcOrd="1" destOrd="0" parTransId="{A3BFB0A6-B628-41E1-AE3C-48FA0675BEAD}" sibTransId="{C93ED05D-CF83-4953-9383-2BEC65ECEDA0}"/>
    <dgm:cxn modelId="{B0120266-3F7C-479D-B987-B0077DFFE5AA}" type="presOf" srcId="{2B7AE7D1-DB4B-42AD-A8A9-9963EC7D7DAA}" destId="{E1D48534-D415-495E-ACD3-93F3AEC7D8EA}" srcOrd="0" destOrd="0" presId="urn:microsoft.com/office/officeart/2005/8/layout/gear1"/>
    <dgm:cxn modelId="{E9E51656-E8EC-4F94-BAF7-3C1E9BC3AF51}" type="presOf" srcId="{773D39C5-3F9E-4712-B37A-40AD35F92797}" destId="{F868EAB0-AB67-4356-ADBE-9DCB44AED683}" srcOrd="0" destOrd="0" presId="urn:microsoft.com/office/officeart/2005/8/layout/gear1"/>
    <dgm:cxn modelId="{FF490A79-3589-4CB0-ACEF-1901679F1766}" type="presOf" srcId="{606843A5-1410-4E28-BF0F-F926EE8D4767}" destId="{5BE76B23-9C68-47DA-B1AB-754EE86A4EC1}" srcOrd="0" destOrd="0" presId="urn:microsoft.com/office/officeart/2005/8/layout/gear1"/>
    <dgm:cxn modelId="{1C6A7A79-1613-4751-9688-0B8E9C48B9F8}" srcId="{773D39C5-3F9E-4712-B37A-40AD35F92797}" destId="{2E415F0D-BAED-4D75-9A6A-E39573D547D1}" srcOrd="0" destOrd="0" parTransId="{871C7716-8278-47BE-9DDD-746AE9B93D41}" sibTransId="{8D9E16C4-7E9B-4663-9B6F-D46C49BFA2FC}"/>
    <dgm:cxn modelId="{E39CE37A-8F1D-440C-BFE6-8F6CB978E25C}" type="presOf" srcId="{F9F6C89C-137C-41CB-84E9-914F0FB4F188}" destId="{03E34D87-E1E6-4C2D-A2C5-BACBE10FE02A}" srcOrd="0" destOrd="0" presId="urn:microsoft.com/office/officeart/2005/8/layout/gear1"/>
    <dgm:cxn modelId="{85CD9286-B699-4E53-A133-47EE5102C47A}" srcId="{DF123900-AC89-4C73-874A-9AED9216D9DD}" destId="{773D39C5-3F9E-4712-B37A-40AD35F92797}" srcOrd="2" destOrd="0" parTransId="{092A37E7-51DB-4402-B9CB-C91005C31B8E}" sibTransId="{F9F6C89C-137C-41CB-84E9-914F0FB4F188}"/>
    <dgm:cxn modelId="{B686DE8D-46F1-4E30-B024-75C5CBD8BF07}" type="presOf" srcId="{DF123900-AC89-4C73-874A-9AED9216D9DD}" destId="{D1E61CD9-C91C-404D-9F22-0223F705BBD1}" srcOrd="0" destOrd="0" presId="urn:microsoft.com/office/officeart/2005/8/layout/gear1"/>
    <dgm:cxn modelId="{2CF89292-8E28-4B0E-9EA4-4ECCF1575634}" srcId="{773D39C5-3F9E-4712-B37A-40AD35F92797}" destId="{5DC6271A-4435-4580-8898-F7295E98A218}" srcOrd="1" destOrd="0" parTransId="{35B8BB4B-D9FF-4148-83CA-87C897047115}" sibTransId="{22B07F56-5E87-4EEF-A23F-E5EB2D586A4E}"/>
    <dgm:cxn modelId="{605048A6-69A7-4410-BB32-BC4454419261}" srcId="{2B7AE7D1-DB4B-42AD-A8A9-9963EC7D7DAA}" destId="{8D6255B4-D25C-42B1-B632-06EEB6E97A09}" srcOrd="0" destOrd="0" parTransId="{F59ABBD5-318D-4279-AC94-6F0CF8FC2353}" sibTransId="{5840A3B7-B60C-4C91-BB25-F4F87203936E}"/>
    <dgm:cxn modelId="{63B1A2B2-D13C-422C-A232-FA446DA9018C}" type="presOf" srcId="{773D39C5-3F9E-4712-B37A-40AD35F92797}" destId="{B68D036B-F703-4580-A2F4-28E57A8E8DA2}" srcOrd="3" destOrd="0" presId="urn:microsoft.com/office/officeart/2005/8/layout/gear1"/>
    <dgm:cxn modelId="{7956F7B2-83AC-4512-B1B4-284FCF522F70}" type="presOf" srcId="{066D3289-0C4A-42B9-A196-519D7F61A223}" destId="{5B5B215D-1E9D-4AE1-AA82-22C4DE2D1C3D}" srcOrd="2" destOrd="0" presId="urn:microsoft.com/office/officeart/2005/8/layout/gear1"/>
    <dgm:cxn modelId="{E89044B9-783F-4E87-8E09-E0AED19FB68B}" type="presOf" srcId="{773D39C5-3F9E-4712-B37A-40AD35F92797}" destId="{39DF6688-BC59-421B-817D-182904BE6041}" srcOrd="2" destOrd="0" presId="urn:microsoft.com/office/officeart/2005/8/layout/gear1"/>
    <dgm:cxn modelId="{444C6DC3-9A94-49B1-89D8-CC487D40F6E0}" type="presOf" srcId="{2E415F0D-BAED-4D75-9A6A-E39573D547D1}" destId="{42328BF4-B50D-4A8C-9EF9-8A0D5679806D}" srcOrd="0" destOrd="0" presId="urn:microsoft.com/office/officeart/2005/8/layout/gear1"/>
    <dgm:cxn modelId="{4D0C69CC-0C65-4ADB-B2F8-ABEAD5954065}" type="presOf" srcId="{8D6255B4-D25C-42B1-B632-06EEB6E97A09}" destId="{1C3F1860-0F2C-431E-9059-861D264FC403}" srcOrd="0" destOrd="0" presId="urn:microsoft.com/office/officeart/2005/8/layout/gear1"/>
    <dgm:cxn modelId="{DA9331CD-82F7-4990-9DE4-4E0A4FEB9C88}" type="presOf" srcId="{BA47C0A2-50CC-4853-9542-8439FFF55E63}" destId="{70688757-4617-41F2-80A8-86EE7EFCFF70}" srcOrd="0" destOrd="0" presId="urn:microsoft.com/office/officeart/2005/8/layout/gear1"/>
    <dgm:cxn modelId="{299F04E9-11C7-404B-B3C4-65F14D905058}" type="presOf" srcId="{773D39C5-3F9E-4712-B37A-40AD35F92797}" destId="{4A0BA6C2-4600-4AB2-BDDC-4E4161635711}" srcOrd="1" destOrd="0" presId="urn:microsoft.com/office/officeart/2005/8/layout/gear1"/>
    <dgm:cxn modelId="{D963D0F1-21D6-4A8B-BC08-6D459886EF80}" type="presOf" srcId="{066D3289-0C4A-42B9-A196-519D7F61A223}" destId="{361995BC-3695-4FAA-8713-D58CF7D1AC3B}" srcOrd="1" destOrd="0" presId="urn:microsoft.com/office/officeart/2005/8/layout/gear1"/>
    <dgm:cxn modelId="{72B433F5-0800-425A-8812-F91CCFBAA925}" type="presOf" srcId="{C93ED05D-CF83-4953-9383-2BEC65ECEDA0}" destId="{41E04B8B-F20F-45D2-86D9-87DF82FEF42F}" srcOrd="0" destOrd="0" presId="urn:microsoft.com/office/officeart/2005/8/layout/gear1"/>
    <dgm:cxn modelId="{8DF98124-BA89-40E9-8029-CC092B2FD2EB}" type="presParOf" srcId="{D1E61CD9-C91C-404D-9F22-0223F705BBD1}" destId="{E1D48534-D415-495E-ACD3-93F3AEC7D8EA}" srcOrd="0" destOrd="0" presId="urn:microsoft.com/office/officeart/2005/8/layout/gear1"/>
    <dgm:cxn modelId="{6E04951F-F117-4E04-A5BF-8D2F58598B90}" type="presParOf" srcId="{D1E61CD9-C91C-404D-9F22-0223F705BBD1}" destId="{5D3FDEAA-FD87-4177-9AB6-9019EED05707}" srcOrd="1" destOrd="0" presId="urn:microsoft.com/office/officeart/2005/8/layout/gear1"/>
    <dgm:cxn modelId="{EDCBF681-2859-4C55-9394-0932524DF13B}" type="presParOf" srcId="{D1E61CD9-C91C-404D-9F22-0223F705BBD1}" destId="{DBF6259D-DD5E-4483-8A41-083F9476095A}" srcOrd="2" destOrd="0" presId="urn:microsoft.com/office/officeart/2005/8/layout/gear1"/>
    <dgm:cxn modelId="{9BD09AC9-3D2D-4F10-A805-32048A55AE3A}" type="presParOf" srcId="{D1E61CD9-C91C-404D-9F22-0223F705BBD1}" destId="{1C3F1860-0F2C-431E-9059-861D264FC403}" srcOrd="3" destOrd="0" presId="urn:microsoft.com/office/officeart/2005/8/layout/gear1"/>
    <dgm:cxn modelId="{BAC02B3F-0C40-4A51-A0A5-D48C2E277EED}" type="presParOf" srcId="{D1E61CD9-C91C-404D-9F22-0223F705BBD1}" destId="{FAB76DB0-DF46-4430-8DA6-5AB933E7AC9D}" srcOrd="4" destOrd="0" presId="urn:microsoft.com/office/officeart/2005/8/layout/gear1"/>
    <dgm:cxn modelId="{0F7CEB60-2EBE-4A35-9894-C0D707371919}" type="presParOf" srcId="{D1E61CD9-C91C-404D-9F22-0223F705BBD1}" destId="{361995BC-3695-4FAA-8713-D58CF7D1AC3B}" srcOrd="5" destOrd="0" presId="urn:microsoft.com/office/officeart/2005/8/layout/gear1"/>
    <dgm:cxn modelId="{A16812B7-8EC9-49F8-8A9B-622B0D22CE62}" type="presParOf" srcId="{D1E61CD9-C91C-404D-9F22-0223F705BBD1}" destId="{5B5B215D-1E9D-4AE1-AA82-22C4DE2D1C3D}" srcOrd="6" destOrd="0" presId="urn:microsoft.com/office/officeart/2005/8/layout/gear1"/>
    <dgm:cxn modelId="{6307C2D0-6624-4FC8-B2A8-97485082B4DB}" type="presParOf" srcId="{D1E61CD9-C91C-404D-9F22-0223F705BBD1}" destId="{5BE76B23-9C68-47DA-B1AB-754EE86A4EC1}" srcOrd="7" destOrd="0" presId="urn:microsoft.com/office/officeart/2005/8/layout/gear1"/>
    <dgm:cxn modelId="{7A896B96-1D65-42BF-8E88-2CFC95E4B8D2}" type="presParOf" srcId="{D1E61CD9-C91C-404D-9F22-0223F705BBD1}" destId="{F868EAB0-AB67-4356-ADBE-9DCB44AED683}" srcOrd="8" destOrd="0" presId="urn:microsoft.com/office/officeart/2005/8/layout/gear1"/>
    <dgm:cxn modelId="{31B1F519-D95F-4DDE-B01B-10861CB6982F}" type="presParOf" srcId="{D1E61CD9-C91C-404D-9F22-0223F705BBD1}" destId="{4A0BA6C2-4600-4AB2-BDDC-4E4161635711}" srcOrd="9" destOrd="0" presId="urn:microsoft.com/office/officeart/2005/8/layout/gear1"/>
    <dgm:cxn modelId="{1EF315B5-A2F1-46F7-AA21-0CBDBF0FE799}" type="presParOf" srcId="{D1E61CD9-C91C-404D-9F22-0223F705BBD1}" destId="{39DF6688-BC59-421B-817D-182904BE6041}" srcOrd="10" destOrd="0" presId="urn:microsoft.com/office/officeart/2005/8/layout/gear1"/>
    <dgm:cxn modelId="{28A17493-6D75-4D70-89E5-99117ECFCFDB}" type="presParOf" srcId="{D1E61CD9-C91C-404D-9F22-0223F705BBD1}" destId="{B68D036B-F703-4580-A2F4-28E57A8E8DA2}" srcOrd="11" destOrd="0" presId="urn:microsoft.com/office/officeart/2005/8/layout/gear1"/>
    <dgm:cxn modelId="{A001306C-694D-4D81-A0BF-F434D3A281BD}" type="presParOf" srcId="{D1E61CD9-C91C-404D-9F22-0223F705BBD1}" destId="{42328BF4-B50D-4A8C-9EF9-8A0D5679806D}" srcOrd="12" destOrd="0" presId="urn:microsoft.com/office/officeart/2005/8/layout/gear1"/>
    <dgm:cxn modelId="{EF3CC1ED-726D-4B32-A5E8-C1930A014208}" type="presParOf" srcId="{D1E61CD9-C91C-404D-9F22-0223F705BBD1}" destId="{70688757-4617-41F2-80A8-86EE7EFCFF70}" srcOrd="13" destOrd="0" presId="urn:microsoft.com/office/officeart/2005/8/layout/gear1"/>
    <dgm:cxn modelId="{5AA95D0D-99A2-4539-ACDC-54FDF469F281}" type="presParOf" srcId="{D1E61CD9-C91C-404D-9F22-0223F705BBD1}" destId="{41E04B8B-F20F-45D2-86D9-87DF82FEF42F}" srcOrd="14" destOrd="0" presId="urn:microsoft.com/office/officeart/2005/8/layout/gear1"/>
    <dgm:cxn modelId="{9F584917-6D4F-4EF3-8250-D792D13D6867}" type="presParOf" srcId="{D1E61CD9-C91C-404D-9F22-0223F705BBD1}" destId="{03E34D87-E1E6-4C2D-A2C5-BACBE10FE02A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123900-AC89-4C73-874A-9AED9216D9DD}" type="doc">
      <dgm:prSet loTypeId="urn:microsoft.com/office/officeart/2005/8/layout/gear1" loCatId="cycle" qsTypeId="urn:microsoft.com/office/officeart/2005/8/quickstyle/simple1" qsCatId="simple" csTypeId="urn:microsoft.com/office/officeart/2005/8/colors/accent5_5" csCatId="accent5" phldr="1"/>
      <dgm:spPr/>
    </dgm:pt>
    <dgm:pt modelId="{2B7AE7D1-DB4B-42AD-A8A9-9963EC7D7DAA}">
      <dgm:prSet phldrT="[Testo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gm:t>
    </dgm:pt>
    <dgm:pt modelId="{BFF15FA1-D431-4E83-B1C2-88F4601B81E9}" type="parTrans" cxnId="{C755E55B-3735-47E4-A724-41FE43326A2C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47C0A2-50CC-4853-9542-8439FFF55E63}" type="sibTrans" cxnId="{C755E55B-3735-47E4-A724-41FE43326A2C}">
      <dgm:prSet/>
      <dgm:spPr>
        <a:solidFill>
          <a:schemeClr val="bg2"/>
        </a:solidFill>
      </dgm:spPr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843A5-1410-4E28-BF0F-F926EE8D4767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gm:t>
    </dgm:pt>
    <dgm:pt modelId="{694011D2-E832-4BAE-A307-91E4C16C0394}" type="par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AAD2A-97D6-4A1D-BBA1-FF0BF1520603}" type="sib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D39C5-3F9E-4712-B37A-40AD35F92797}">
      <dgm:prSet phldrT="[Testo]" custT="1"/>
      <dgm:spPr>
        <a:solidFill>
          <a:schemeClr val="bg2">
            <a:alpha val="5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gm:t>
    </dgm:pt>
    <dgm:pt modelId="{092A37E7-51DB-4402-B9CB-C91005C31B8E}" type="parTrans" cxnId="{85CD9286-B699-4E53-A133-47EE5102C47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6C89C-137C-41CB-84E9-914F0FB4F188}" type="sibTrans" cxnId="{85CD9286-B699-4E53-A133-47EE5102C47A}">
      <dgm:prSet/>
      <dgm:spPr>
        <a:solidFill>
          <a:schemeClr val="bg2"/>
        </a:solidFill>
      </dgm:spPr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15F0D-BAED-4D75-9A6A-E39573D547D1}">
      <dgm:prSet phldrT="[Testo]" custT="1"/>
      <dgm:spPr>
        <a:solidFill>
          <a:schemeClr val="bg2">
            <a:alpha val="90000"/>
          </a:schemeClr>
        </a:solidFill>
        <a:ln>
          <a:solidFill>
            <a:schemeClr val="bg2">
              <a:alpha val="50000"/>
            </a:schemeClr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</dgm:t>
    </dgm:pt>
    <dgm:pt modelId="{871C7716-8278-47BE-9DDD-746AE9B93D41}" type="par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E16C4-7E9B-4663-9B6F-D46C49BFA2FC}" type="sib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255B4-D25C-42B1-B632-06EEB6E97A09}">
      <dgm:prSet phldrT="[Testo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gm:t>
    </dgm:pt>
    <dgm:pt modelId="{F59ABBD5-318D-4279-AC94-6F0CF8FC2353}" type="par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0A3B7-B60C-4C91-BB25-F4F87203936E}" type="sib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D3289-0C4A-42B9-A196-519D7F61A223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gm:t>
    </dgm:pt>
    <dgm:pt modelId="{A3BFB0A6-B628-41E1-AE3C-48FA0675BEAD}" type="parTrans" cxnId="{41B51560-5B8A-4A2A-91B0-BB5DED61986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ED05D-CF83-4953-9383-2BEC65ECEDA0}" type="sibTrans" cxnId="{41B51560-5B8A-4A2A-91B0-BB5DED61986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6271A-4435-4580-8898-F7295E98A218}">
      <dgm:prSet phldrT="[Testo]" custT="1"/>
      <dgm:spPr>
        <a:solidFill>
          <a:schemeClr val="bg2">
            <a:alpha val="90000"/>
          </a:schemeClr>
        </a:solidFill>
        <a:ln>
          <a:solidFill>
            <a:schemeClr val="bg2">
              <a:alpha val="50000"/>
            </a:schemeClr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gm:t>
    </dgm:pt>
    <dgm:pt modelId="{35B8BB4B-D9FF-4148-83CA-87C897047115}" type="par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07F56-5E87-4EEF-A23F-E5EB2D586A4E}" type="sib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61CD9-C91C-404D-9F22-0223F705BBD1}" type="pres">
      <dgm:prSet presAssocID="{DF123900-AC89-4C73-874A-9AED9216D9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D48534-D415-495E-ACD3-93F3AEC7D8EA}" type="pres">
      <dgm:prSet presAssocID="{2B7AE7D1-DB4B-42AD-A8A9-9963EC7D7DAA}" presName="gear1" presStyleLbl="node1" presStyleIdx="0" presStyleCnt="3">
        <dgm:presLayoutVars>
          <dgm:chMax val="1"/>
          <dgm:bulletEnabled val="1"/>
        </dgm:presLayoutVars>
      </dgm:prSet>
      <dgm:spPr/>
    </dgm:pt>
    <dgm:pt modelId="{5D3FDEAA-FD87-4177-9AB6-9019EED05707}" type="pres">
      <dgm:prSet presAssocID="{2B7AE7D1-DB4B-42AD-A8A9-9963EC7D7DAA}" presName="gear1srcNode" presStyleLbl="node1" presStyleIdx="0" presStyleCnt="3"/>
      <dgm:spPr/>
    </dgm:pt>
    <dgm:pt modelId="{DBF6259D-DD5E-4483-8A41-083F9476095A}" type="pres">
      <dgm:prSet presAssocID="{2B7AE7D1-DB4B-42AD-A8A9-9963EC7D7DAA}" presName="gear1dstNode" presStyleLbl="node1" presStyleIdx="0" presStyleCnt="3"/>
      <dgm:spPr/>
    </dgm:pt>
    <dgm:pt modelId="{1C3F1860-0F2C-431E-9059-861D264FC403}" type="pres">
      <dgm:prSet presAssocID="{2B7AE7D1-DB4B-42AD-A8A9-9963EC7D7DAA}" presName="gear1ch" presStyleLbl="fgAcc1" presStyleIdx="0" presStyleCnt="3" custScaleY="37702">
        <dgm:presLayoutVars>
          <dgm:chMax val="0"/>
          <dgm:bulletEnabled val="1"/>
        </dgm:presLayoutVars>
      </dgm:prSet>
      <dgm:spPr/>
    </dgm:pt>
    <dgm:pt modelId="{FAB76DB0-DF46-4430-8DA6-5AB933E7AC9D}" type="pres">
      <dgm:prSet presAssocID="{066D3289-0C4A-42B9-A196-519D7F61A223}" presName="gear2" presStyleLbl="node1" presStyleIdx="1" presStyleCnt="3">
        <dgm:presLayoutVars>
          <dgm:chMax val="1"/>
          <dgm:bulletEnabled val="1"/>
        </dgm:presLayoutVars>
      </dgm:prSet>
      <dgm:spPr/>
    </dgm:pt>
    <dgm:pt modelId="{361995BC-3695-4FAA-8713-D58CF7D1AC3B}" type="pres">
      <dgm:prSet presAssocID="{066D3289-0C4A-42B9-A196-519D7F61A223}" presName="gear2srcNode" presStyleLbl="node1" presStyleIdx="1" presStyleCnt="3"/>
      <dgm:spPr/>
    </dgm:pt>
    <dgm:pt modelId="{5B5B215D-1E9D-4AE1-AA82-22C4DE2D1C3D}" type="pres">
      <dgm:prSet presAssocID="{066D3289-0C4A-42B9-A196-519D7F61A223}" presName="gear2dstNode" presStyleLbl="node1" presStyleIdx="1" presStyleCnt="3"/>
      <dgm:spPr/>
    </dgm:pt>
    <dgm:pt modelId="{5BE76B23-9C68-47DA-B1AB-754EE86A4EC1}" type="pres">
      <dgm:prSet presAssocID="{066D3289-0C4A-42B9-A196-519D7F61A223}" presName="gear2ch" presStyleLbl="fgAcc1" presStyleIdx="1" presStyleCnt="3" custScaleY="37702">
        <dgm:presLayoutVars>
          <dgm:chMax val="0"/>
          <dgm:bulletEnabled val="1"/>
        </dgm:presLayoutVars>
      </dgm:prSet>
      <dgm:spPr/>
    </dgm:pt>
    <dgm:pt modelId="{F868EAB0-AB67-4356-ADBE-9DCB44AED683}" type="pres">
      <dgm:prSet presAssocID="{773D39C5-3F9E-4712-B37A-40AD35F92797}" presName="gear3" presStyleLbl="node1" presStyleIdx="2" presStyleCnt="3" custScaleX="112280" custScaleY="103970"/>
      <dgm:spPr/>
    </dgm:pt>
    <dgm:pt modelId="{4A0BA6C2-4600-4AB2-BDDC-4E4161635711}" type="pres">
      <dgm:prSet presAssocID="{773D39C5-3F9E-4712-B37A-40AD35F9279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9DF6688-BC59-421B-817D-182904BE6041}" type="pres">
      <dgm:prSet presAssocID="{773D39C5-3F9E-4712-B37A-40AD35F92797}" presName="gear3srcNode" presStyleLbl="node1" presStyleIdx="2" presStyleCnt="3"/>
      <dgm:spPr/>
    </dgm:pt>
    <dgm:pt modelId="{B68D036B-F703-4580-A2F4-28E57A8E8DA2}" type="pres">
      <dgm:prSet presAssocID="{773D39C5-3F9E-4712-B37A-40AD35F92797}" presName="gear3dstNode" presStyleLbl="node1" presStyleIdx="2" presStyleCnt="3"/>
      <dgm:spPr/>
    </dgm:pt>
    <dgm:pt modelId="{42328BF4-B50D-4A8C-9EF9-8A0D5679806D}" type="pres">
      <dgm:prSet presAssocID="{773D39C5-3F9E-4712-B37A-40AD35F92797}" presName="gear3ch" presStyleLbl="fgAcc1" presStyleIdx="2" presStyleCnt="3" custScaleX="144909" custLinFactNeighborX="44787" custLinFactNeighborY="-8219">
        <dgm:presLayoutVars>
          <dgm:chMax val="0"/>
          <dgm:bulletEnabled val="1"/>
        </dgm:presLayoutVars>
      </dgm:prSet>
      <dgm:spPr/>
    </dgm:pt>
    <dgm:pt modelId="{70688757-4617-41F2-80A8-86EE7EFCFF70}" type="pres">
      <dgm:prSet presAssocID="{BA47C0A2-50CC-4853-9542-8439FFF55E63}" presName="connector1" presStyleLbl="sibTrans2D1" presStyleIdx="0" presStyleCnt="3"/>
      <dgm:spPr/>
    </dgm:pt>
    <dgm:pt modelId="{41E04B8B-F20F-45D2-86D9-87DF82FEF42F}" type="pres">
      <dgm:prSet presAssocID="{C93ED05D-CF83-4953-9383-2BEC65ECEDA0}" presName="connector2" presStyleLbl="sibTrans2D1" presStyleIdx="1" presStyleCnt="3"/>
      <dgm:spPr/>
    </dgm:pt>
    <dgm:pt modelId="{03E34D87-E1E6-4C2D-A2C5-BACBE10FE02A}" type="pres">
      <dgm:prSet presAssocID="{F9F6C89C-137C-41CB-84E9-914F0FB4F188}" presName="connector3" presStyleLbl="sibTrans2D1" presStyleIdx="2" presStyleCnt="3" custLinFactNeighborX="102" custLinFactNeighborY="-677"/>
      <dgm:spPr/>
    </dgm:pt>
  </dgm:ptLst>
  <dgm:cxnLst>
    <dgm:cxn modelId="{FB219D05-E2A2-4D6B-8888-9D4B48BB08F4}" type="presOf" srcId="{066D3289-0C4A-42B9-A196-519D7F61A223}" destId="{FAB76DB0-DF46-4430-8DA6-5AB933E7AC9D}" srcOrd="0" destOrd="0" presId="urn:microsoft.com/office/officeart/2005/8/layout/gear1"/>
    <dgm:cxn modelId="{5D139212-49DA-43EF-8117-5F8E4D2CC487}" type="presOf" srcId="{2B7AE7D1-DB4B-42AD-A8A9-9963EC7D7DAA}" destId="{5D3FDEAA-FD87-4177-9AB6-9019EED05707}" srcOrd="1" destOrd="0" presId="urn:microsoft.com/office/officeart/2005/8/layout/gear1"/>
    <dgm:cxn modelId="{619FB61A-8FA7-4209-818A-A48701F6CA00}" type="presOf" srcId="{2B7AE7D1-DB4B-42AD-A8A9-9963EC7D7DAA}" destId="{DBF6259D-DD5E-4483-8A41-083F9476095A}" srcOrd="2" destOrd="0" presId="urn:microsoft.com/office/officeart/2005/8/layout/gear1"/>
    <dgm:cxn modelId="{14E79121-CC53-4894-BB2F-98570DA987B8}" srcId="{066D3289-0C4A-42B9-A196-519D7F61A223}" destId="{606843A5-1410-4E28-BF0F-F926EE8D4767}" srcOrd="0" destOrd="0" parTransId="{694011D2-E832-4BAE-A307-91E4C16C0394}" sibTransId="{9E5AAD2A-97D6-4A1D-BBA1-FF0BF1520603}"/>
    <dgm:cxn modelId="{4BC72133-DE7F-46F8-8904-C74C04EDF23F}" type="presOf" srcId="{5DC6271A-4435-4580-8898-F7295E98A218}" destId="{42328BF4-B50D-4A8C-9EF9-8A0D5679806D}" srcOrd="0" destOrd="1" presId="urn:microsoft.com/office/officeart/2005/8/layout/gear1"/>
    <dgm:cxn modelId="{C755E55B-3735-47E4-A724-41FE43326A2C}" srcId="{DF123900-AC89-4C73-874A-9AED9216D9DD}" destId="{2B7AE7D1-DB4B-42AD-A8A9-9963EC7D7DAA}" srcOrd="0" destOrd="0" parTransId="{BFF15FA1-D431-4E83-B1C2-88F4601B81E9}" sibTransId="{BA47C0A2-50CC-4853-9542-8439FFF55E63}"/>
    <dgm:cxn modelId="{41B51560-5B8A-4A2A-91B0-BB5DED61986A}" srcId="{DF123900-AC89-4C73-874A-9AED9216D9DD}" destId="{066D3289-0C4A-42B9-A196-519D7F61A223}" srcOrd="1" destOrd="0" parTransId="{A3BFB0A6-B628-41E1-AE3C-48FA0675BEAD}" sibTransId="{C93ED05D-CF83-4953-9383-2BEC65ECEDA0}"/>
    <dgm:cxn modelId="{B0120266-3F7C-479D-B987-B0077DFFE5AA}" type="presOf" srcId="{2B7AE7D1-DB4B-42AD-A8A9-9963EC7D7DAA}" destId="{E1D48534-D415-495E-ACD3-93F3AEC7D8EA}" srcOrd="0" destOrd="0" presId="urn:microsoft.com/office/officeart/2005/8/layout/gear1"/>
    <dgm:cxn modelId="{E9E51656-E8EC-4F94-BAF7-3C1E9BC3AF51}" type="presOf" srcId="{773D39C5-3F9E-4712-B37A-40AD35F92797}" destId="{F868EAB0-AB67-4356-ADBE-9DCB44AED683}" srcOrd="0" destOrd="0" presId="urn:microsoft.com/office/officeart/2005/8/layout/gear1"/>
    <dgm:cxn modelId="{FF490A79-3589-4CB0-ACEF-1901679F1766}" type="presOf" srcId="{606843A5-1410-4E28-BF0F-F926EE8D4767}" destId="{5BE76B23-9C68-47DA-B1AB-754EE86A4EC1}" srcOrd="0" destOrd="0" presId="urn:microsoft.com/office/officeart/2005/8/layout/gear1"/>
    <dgm:cxn modelId="{1C6A7A79-1613-4751-9688-0B8E9C48B9F8}" srcId="{773D39C5-3F9E-4712-B37A-40AD35F92797}" destId="{2E415F0D-BAED-4D75-9A6A-E39573D547D1}" srcOrd="0" destOrd="0" parTransId="{871C7716-8278-47BE-9DDD-746AE9B93D41}" sibTransId="{8D9E16C4-7E9B-4663-9B6F-D46C49BFA2FC}"/>
    <dgm:cxn modelId="{E39CE37A-8F1D-440C-BFE6-8F6CB978E25C}" type="presOf" srcId="{F9F6C89C-137C-41CB-84E9-914F0FB4F188}" destId="{03E34D87-E1E6-4C2D-A2C5-BACBE10FE02A}" srcOrd="0" destOrd="0" presId="urn:microsoft.com/office/officeart/2005/8/layout/gear1"/>
    <dgm:cxn modelId="{85CD9286-B699-4E53-A133-47EE5102C47A}" srcId="{DF123900-AC89-4C73-874A-9AED9216D9DD}" destId="{773D39C5-3F9E-4712-B37A-40AD35F92797}" srcOrd="2" destOrd="0" parTransId="{092A37E7-51DB-4402-B9CB-C91005C31B8E}" sibTransId="{F9F6C89C-137C-41CB-84E9-914F0FB4F188}"/>
    <dgm:cxn modelId="{B686DE8D-46F1-4E30-B024-75C5CBD8BF07}" type="presOf" srcId="{DF123900-AC89-4C73-874A-9AED9216D9DD}" destId="{D1E61CD9-C91C-404D-9F22-0223F705BBD1}" srcOrd="0" destOrd="0" presId="urn:microsoft.com/office/officeart/2005/8/layout/gear1"/>
    <dgm:cxn modelId="{2CF89292-8E28-4B0E-9EA4-4ECCF1575634}" srcId="{773D39C5-3F9E-4712-B37A-40AD35F92797}" destId="{5DC6271A-4435-4580-8898-F7295E98A218}" srcOrd="1" destOrd="0" parTransId="{35B8BB4B-D9FF-4148-83CA-87C897047115}" sibTransId="{22B07F56-5E87-4EEF-A23F-E5EB2D586A4E}"/>
    <dgm:cxn modelId="{605048A6-69A7-4410-BB32-BC4454419261}" srcId="{2B7AE7D1-DB4B-42AD-A8A9-9963EC7D7DAA}" destId="{8D6255B4-D25C-42B1-B632-06EEB6E97A09}" srcOrd="0" destOrd="0" parTransId="{F59ABBD5-318D-4279-AC94-6F0CF8FC2353}" sibTransId="{5840A3B7-B60C-4C91-BB25-F4F87203936E}"/>
    <dgm:cxn modelId="{63B1A2B2-D13C-422C-A232-FA446DA9018C}" type="presOf" srcId="{773D39C5-3F9E-4712-B37A-40AD35F92797}" destId="{B68D036B-F703-4580-A2F4-28E57A8E8DA2}" srcOrd="3" destOrd="0" presId="urn:microsoft.com/office/officeart/2005/8/layout/gear1"/>
    <dgm:cxn modelId="{7956F7B2-83AC-4512-B1B4-284FCF522F70}" type="presOf" srcId="{066D3289-0C4A-42B9-A196-519D7F61A223}" destId="{5B5B215D-1E9D-4AE1-AA82-22C4DE2D1C3D}" srcOrd="2" destOrd="0" presId="urn:microsoft.com/office/officeart/2005/8/layout/gear1"/>
    <dgm:cxn modelId="{E89044B9-783F-4E87-8E09-E0AED19FB68B}" type="presOf" srcId="{773D39C5-3F9E-4712-B37A-40AD35F92797}" destId="{39DF6688-BC59-421B-817D-182904BE6041}" srcOrd="2" destOrd="0" presId="urn:microsoft.com/office/officeart/2005/8/layout/gear1"/>
    <dgm:cxn modelId="{444C6DC3-9A94-49B1-89D8-CC487D40F6E0}" type="presOf" srcId="{2E415F0D-BAED-4D75-9A6A-E39573D547D1}" destId="{42328BF4-B50D-4A8C-9EF9-8A0D5679806D}" srcOrd="0" destOrd="0" presId="urn:microsoft.com/office/officeart/2005/8/layout/gear1"/>
    <dgm:cxn modelId="{4D0C69CC-0C65-4ADB-B2F8-ABEAD5954065}" type="presOf" srcId="{8D6255B4-D25C-42B1-B632-06EEB6E97A09}" destId="{1C3F1860-0F2C-431E-9059-861D264FC403}" srcOrd="0" destOrd="0" presId="urn:microsoft.com/office/officeart/2005/8/layout/gear1"/>
    <dgm:cxn modelId="{DA9331CD-82F7-4990-9DE4-4E0A4FEB9C88}" type="presOf" srcId="{BA47C0A2-50CC-4853-9542-8439FFF55E63}" destId="{70688757-4617-41F2-80A8-86EE7EFCFF70}" srcOrd="0" destOrd="0" presId="urn:microsoft.com/office/officeart/2005/8/layout/gear1"/>
    <dgm:cxn modelId="{299F04E9-11C7-404B-B3C4-65F14D905058}" type="presOf" srcId="{773D39C5-3F9E-4712-B37A-40AD35F92797}" destId="{4A0BA6C2-4600-4AB2-BDDC-4E4161635711}" srcOrd="1" destOrd="0" presId="urn:microsoft.com/office/officeart/2005/8/layout/gear1"/>
    <dgm:cxn modelId="{D963D0F1-21D6-4A8B-BC08-6D459886EF80}" type="presOf" srcId="{066D3289-0C4A-42B9-A196-519D7F61A223}" destId="{361995BC-3695-4FAA-8713-D58CF7D1AC3B}" srcOrd="1" destOrd="0" presId="urn:microsoft.com/office/officeart/2005/8/layout/gear1"/>
    <dgm:cxn modelId="{72B433F5-0800-425A-8812-F91CCFBAA925}" type="presOf" srcId="{C93ED05D-CF83-4953-9383-2BEC65ECEDA0}" destId="{41E04B8B-F20F-45D2-86D9-87DF82FEF42F}" srcOrd="0" destOrd="0" presId="urn:microsoft.com/office/officeart/2005/8/layout/gear1"/>
    <dgm:cxn modelId="{8DF98124-BA89-40E9-8029-CC092B2FD2EB}" type="presParOf" srcId="{D1E61CD9-C91C-404D-9F22-0223F705BBD1}" destId="{E1D48534-D415-495E-ACD3-93F3AEC7D8EA}" srcOrd="0" destOrd="0" presId="urn:microsoft.com/office/officeart/2005/8/layout/gear1"/>
    <dgm:cxn modelId="{6E04951F-F117-4E04-A5BF-8D2F58598B90}" type="presParOf" srcId="{D1E61CD9-C91C-404D-9F22-0223F705BBD1}" destId="{5D3FDEAA-FD87-4177-9AB6-9019EED05707}" srcOrd="1" destOrd="0" presId="urn:microsoft.com/office/officeart/2005/8/layout/gear1"/>
    <dgm:cxn modelId="{EDCBF681-2859-4C55-9394-0932524DF13B}" type="presParOf" srcId="{D1E61CD9-C91C-404D-9F22-0223F705BBD1}" destId="{DBF6259D-DD5E-4483-8A41-083F9476095A}" srcOrd="2" destOrd="0" presId="urn:microsoft.com/office/officeart/2005/8/layout/gear1"/>
    <dgm:cxn modelId="{9BD09AC9-3D2D-4F10-A805-32048A55AE3A}" type="presParOf" srcId="{D1E61CD9-C91C-404D-9F22-0223F705BBD1}" destId="{1C3F1860-0F2C-431E-9059-861D264FC403}" srcOrd="3" destOrd="0" presId="urn:microsoft.com/office/officeart/2005/8/layout/gear1"/>
    <dgm:cxn modelId="{BAC02B3F-0C40-4A51-A0A5-D48C2E277EED}" type="presParOf" srcId="{D1E61CD9-C91C-404D-9F22-0223F705BBD1}" destId="{FAB76DB0-DF46-4430-8DA6-5AB933E7AC9D}" srcOrd="4" destOrd="0" presId="urn:microsoft.com/office/officeart/2005/8/layout/gear1"/>
    <dgm:cxn modelId="{0F7CEB60-2EBE-4A35-9894-C0D707371919}" type="presParOf" srcId="{D1E61CD9-C91C-404D-9F22-0223F705BBD1}" destId="{361995BC-3695-4FAA-8713-D58CF7D1AC3B}" srcOrd="5" destOrd="0" presId="urn:microsoft.com/office/officeart/2005/8/layout/gear1"/>
    <dgm:cxn modelId="{A16812B7-8EC9-49F8-8A9B-622B0D22CE62}" type="presParOf" srcId="{D1E61CD9-C91C-404D-9F22-0223F705BBD1}" destId="{5B5B215D-1E9D-4AE1-AA82-22C4DE2D1C3D}" srcOrd="6" destOrd="0" presId="urn:microsoft.com/office/officeart/2005/8/layout/gear1"/>
    <dgm:cxn modelId="{6307C2D0-6624-4FC8-B2A8-97485082B4DB}" type="presParOf" srcId="{D1E61CD9-C91C-404D-9F22-0223F705BBD1}" destId="{5BE76B23-9C68-47DA-B1AB-754EE86A4EC1}" srcOrd="7" destOrd="0" presId="urn:microsoft.com/office/officeart/2005/8/layout/gear1"/>
    <dgm:cxn modelId="{7A896B96-1D65-42BF-8E88-2CFC95E4B8D2}" type="presParOf" srcId="{D1E61CD9-C91C-404D-9F22-0223F705BBD1}" destId="{F868EAB0-AB67-4356-ADBE-9DCB44AED683}" srcOrd="8" destOrd="0" presId="urn:microsoft.com/office/officeart/2005/8/layout/gear1"/>
    <dgm:cxn modelId="{31B1F519-D95F-4DDE-B01B-10861CB6982F}" type="presParOf" srcId="{D1E61CD9-C91C-404D-9F22-0223F705BBD1}" destId="{4A0BA6C2-4600-4AB2-BDDC-4E4161635711}" srcOrd="9" destOrd="0" presId="urn:microsoft.com/office/officeart/2005/8/layout/gear1"/>
    <dgm:cxn modelId="{1EF315B5-A2F1-46F7-AA21-0CBDBF0FE799}" type="presParOf" srcId="{D1E61CD9-C91C-404D-9F22-0223F705BBD1}" destId="{39DF6688-BC59-421B-817D-182904BE6041}" srcOrd="10" destOrd="0" presId="urn:microsoft.com/office/officeart/2005/8/layout/gear1"/>
    <dgm:cxn modelId="{28A17493-6D75-4D70-89E5-99117ECFCFDB}" type="presParOf" srcId="{D1E61CD9-C91C-404D-9F22-0223F705BBD1}" destId="{B68D036B-F703-4580-A2F4-28E57A8E8DA2}" srcOrd="11" destOrd="0" presId="urn:microsoft.com/office/officeart/2005/8/layout/gear1"/>
    <dgm:cxn modelId="{A001306C-694D-4D81-A0BF-F434D3A281BD}" type="presParOf" srcId="{D1E61CD9-C91C-404D-9F22-0223F705BBD1}" destId="{42328BF4-B50D-4A8C-9EF9-8A0D5679806D}" srcOrd="12" destOrd="0" presId="urn:microsoft.com/office/officeart/2005/8/layout/gear1"/>
    <dgm:cxn modelId="{EF3CC1ED-726D-4B32-A5E8-C1930A014208}" type="presParOf" srcId="{D1E61CD9-C91C-404D-9F22-0223F705BBD1}" destId="{70688757-4617-41F2-80A8-86EE7EFCFF70}" srcOrd="13" destOrd="0" presId="urn:microsoft.com/office/officeart/2005/8/layout/gear1"/>
    <dgm:cxn modelId="{5AA95D0D-99A2-4539-ACDC-54FDF469F281}" type="presParOf" srcId="{D1E61CD9-C91C-404D-9F22-0223F705BBD1}" destId="{41E04B8B-F20F-45D2-86D9-87DF82FEF42F}" srcOrd="14" destOrd="0" presId="urn:microsoft.com/office/officeart/2005/8/layout/gear1"/>
    <dgm:cxn modelId="{9F584917-6D4F-4EF3-8250-D792D13D6867}" type="presParOf" srcId="{D1E61CD9-C91C-404D-9F22-0223F705BBD1}" destId="{03E34D87-E1E6-4C2D-A2C5-BACBE10FE02A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123900-AC89-4C73-874A-9AED9216D9DD}" type="doc">
      <dgm:prSet loTypeId="urn:microsoft.com/office/officeart/2005/8/layout/gear1" loCatId="cycle" qsTypeId="urn:microsoft.com/office/officeart/2005/8/quickstyle/simple1" qsCatId="simple" csTypeId="urn:microsoft.com/office/officeart/2005/8/colors/accent5_5" csCatId="accent5" phldr="1"/>
      <dgm:spPr/>
    </dgm:pt>
    <dgm:pt modelId="{2B7AE7D1-DB4B-42AD-A8A9-9963EC7D7DAA}">
      <dgm:prSet phldrT="[Testo]"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gm:t>
    </dgm:pt>
    <dgm:pt modelId="{BFF15FA1-D431-4E83-B1C2-88F4601B81E9}" type="parTrans" cxnId="{C755E55B-3735-47E4-A724-41FE43326A2C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47C0A2-50CC-4853-9542-8439FFF55E63}" type="sibTrans" cxnId="{C755E55B-3735-47E4-A724-41FE43326A2C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843A5-1410-4E28-BF0F-F926EE8D4767}">
      <dgm:prSet phldrT="[Testo]" custT="1"/>
      <dgm:spPr>
        <a:solidFill>
          <a:schemeClr val="bg2">
            <a:alpha val="90000"/>
          </a:schemeClr>
        </a:solidFill>
        <a:ln>
          <a:solidFill>
            <a:schemeClr val="bg2">
              <a:alpha val="70000"/>
            </a:schemeClr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gm:t>
    </dgm:pt>
    <dgm:pt modelId="{694011D2-E832-4BAE-A307-91E4C16C0394}" type="par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AAD2A-97D6-4A1D-BBA1-FF0BF1520603}" type="sibTrans" cxnId="{14E79121-CC53-4894-BB2F-98570DA987B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D39C5-3F9E-4712-B37A-40AD35F92797}">
      <dgm:prSet phldrT="[Testo]" custT="1"/>
      <dgm:spPr>
        <a:solidFill>
          <a:schemeClr val="bg2"/>
        </a:solidFill>
      </dgm:spPr>
      <dgm:t>
        <a:bodyPr/>
        <a:lstStyle/>
        <a:p>
          <a:r>
            <a:rPr lang="it-IT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gm:t>
    </dgm:pt>
    <dgm:pt modelId="{092A37E7-51DB-4402-B9CB-C91005C31B8E}" type="parTrans" cxnId="{85CD9286-B699-4E53-A133-47EE5102C47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6C89C-137C-41CB-84E9-914F0FB4F188}" type="sibTrans" cxnId="{85CD9286-B699-4E53-A133-47EE5102C47A}">
      <dgm:prSet/>
      <dgm:spPr>
        <a:solidFill>
          <a:schemeClr val="bg2"/>
        </a:solidFill>
      </dgm:spPr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15F0D-BAED-4D75-9A6A-E39573D547D1}">
      <dgm:prSet phldrT="[Testo]" custT="1"/>
      <dgm:spPr>
        <a:solidFill>
          <a:schemeClr val="bg2">
            <a:alpha val="90000"/>
          </a:schemeClr>
        </a:solidFill>
        <a:ln>
          <a:solidFill>
            <a:schemeClr val="bg2">
              <a:alpha val="50000"/>
            </a:schemeClr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</dgm:t>
    </dgm:pt>
    <dgm:pt modelId="{871C7716-8278-47BE-9DDD-746AE9B93D41}" type="par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E16C4-7E9B-4663-9B6F-D46C49BFA2FC}" type="sibTrans" cxnId="{1C6A7A79-1613-4751-9688-0B8E9C48B9F8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255B4-D25C-42B1-B632-06EEB6E97A09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gm:t>
    </dgm:pt>
    <dgm:pt modelId="{F59ABBD5-318D-4279-AC94-6F0CF8FC2353}" type="par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0A3B7-B60C-4C91-BB25-F4F87203936E}" type="sibTrans" cxnId="{605048A6-69A7-4410-BB32-BC4454419261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D3289-0C4A-42B9-A196-519D7F61A223}">
      <dgm:prSet phldrT="[Testo]" custT="1"/>
      <dgm:spPr>
        <a:solidFill>
          <a:schemeClr val="bg2">
            <a:alpha val="7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gm:t>
    </dgm:pt>
    <dgm:pt modelId="{A3BFB0A6-B628-41E1-AE3C-48FA0675BEAD}" type="parTrans" cxnId="{41B51560-5B8A-4A2A-91B0-BB5DED61986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ED05D-CF83-4953-9383-2BEC65ECEDA0}" type="sibTrans" cxnId="{41B51560-5B8A-4A2A-91B0-BB5DED61986A}">
      <dgm:prSet/>
      <dgm:spPr>
        <a:solidFill>
          <a:schemeClr val="bg2"/>
        </a:solidFill>
      </dgm:spPr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6271A-4435-4580-8898-F7295E98A218}">
      <dgm:prSet phldrT="[Testo]" custT="1"/>
      <dgm:spPr>
        <a:solidFill>
          <a:schemeClr val="bg2">
            <a:alpha val="90000"/>
          </a:schemeClr>
        </a:solidFill>
        <a:ln>
          <a:solidFill>
            <a:schemeClr val="bg2">
              <a:alpha val="50000"/>
            </a:schemeClr>
          </a:solidFill>
        </a:ln>
      </dgm:spPr>
      <dgm:t>
        <a:bodyPr/>
        <a:lstStyle/>
        <a:p>
          <a:r>
            <a:rPr lang="it-IT" sz="14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gm:t>
    </dgm:pt>
    <dgm:pt modelId="{35B8BB4B-D9FF-4148-83CA-87C897047115}" type="par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07F56-5E87-4EEF-A23F-E5EB2D586A4E}" type="sibTrans" cxnId="{2CF89292-8E28-4B0E-9EA4-4ECCF1575634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61CD9-C91C-404D-9F22-0223F705BBD1}" type="pres">
      <dgm:prSet presAssocID="{DF123900-AC89-4C73-874A-9AED9216D9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D48534-D415-495E-ACD3-93F3AEC7D8EA}" type="pres">
      <dgm:prSet presAssocID="{2B7AE7D1-DB4B-42AD-A8A9-9963EC7D7DAA}" presName="gear1" presStyleLbl="node1" presStyleIdx="0" presStyleCnt="3">
        <dgm:presLayoutVars>
          <dgm:chMax val="1"/>
          <dgm:bulletEnabled val="1"/>
        </dgm:presLayoutVars>
      </dgm:prSet>
      <dgm:spPr/>
    </dgm:pt>
    <dgm:pt modelId="{5D3FDEAA-FD87-4177-9AB6-9019EED05707}" type="pres">
      <dgm:prSet presAssocID="{2B7AE7D1-DB4B-42AD-A8A9-9963EC7D7DAA}" presName="gear1srcNode" presStyleLbl="node1" presStyleIdx="0" presStyleCnt="3"/>
      <dgm:spPr/>
    </dgm:pt>
    <dgm:pt modelId="{DBF6259D-DD5E-4483-8A41-083F9476095A}" type="pres">
      <dgm:prSet presAssocID="{2B7AE7D1-DB4B-42AD-A8A9-9963EC7D7DAA}" presName="gear1dstNode" presStyleLbl="node1" presStyleIdx="0" presStyleCnt="3"/>
      <dgm:spPr/>
    </dgm:pt>
    <dgm:pt modelId="{1C3F1860-0F2C-431E-9059-861D264FC403}" type="pres">
      <dgm:prSet presAssocID="{2B7AE7D1-DB4B-42AD-A8A9-9963EC7D7DAA}" presName="gear1ch" presStyleLbl="fgAcc1" presStyleIdx="0" presStyleCnt="3" custScaleY="37702">
        <dgm:presLayoutVars>
          <dgm:chMax val="0"/>
          <dgm:bulletEnabled val="1"/>
        </dgm:presLayoutVars>
      </dgm:prSet>
      <dgm:spPr/>
    </dgm:pt>
    <dgm:pt modelId="{FAB76DB0-DF46-4430-8DA6-5AB933E7AC9D}" type="pres">
      <dgm:prSet presAssocID="{066D3289-0C4A-42B9-A196-519D7F61A223}" presName="gear2" presStyleLbl="node1" presStyleIdx="1" presStyleCnt="3">
        <dgm:presLayoutVars>
          <dgm:chMax val="1"/>
          <dgm:bulletEnabled val="1"/>
        </dgm:presLayoutVars>
      </dgm:prSet>
      <dgm:spPr/>
    </dgm:pt>
    <dgm:pt modelId="{361995BC-3695-4FAA-8713-D58CF7D1AC3B}" type="pres">
      <dgm:prSet presAssocID="{066D3289-0C4A-42B9-A196-519D7F61A223}" presName="gear2srcNode" presStyleLbl="node1" presStyleIdx="1" presStyleCnt="3"/>
      <dgm:spPr/>
    </dgm:pt>
    <dgm:pt modelId="{5B5B215D-1E9D-4AE1-AA82-22C4DE2D1C3D}" type="pres">
      <dgm:prSet presAssocID="{066D3289-0C4A-42B9-A196-519D7F61A223}" presName="gear2dstNode" presStyleLbl="node1" presStyleIdx="1" presStyleCnt="3"/>
      <dgm:spPr/>
    </dgm:pt>
    <dgm:pt modelId="{5BE76B23-9C68-47DA-B1AB-754EE86A4EC1}" type="pres">
      <dgm:prSet presAssocID="{066D3289-0C4A-42B9-A196-519D7F61A223}" presName="gear2ch" presStyleLbl="fgAcc1" presStyleIdx="1" presStyleCnt="3" custScaleY="37702">
        <dgm:presLayoutVars>
          <dgm:chMax val="0"/>
          <dgm:bulletEnabled val="1"/>
        </dgm:presLayoutVars>
      </dgm:prSet>
      <dgm:spPr/>
    </dgm:pt>
    <dgm:pt modelId="{F868EAB0-AB67-4356-ADBE-9DCB44AED683}" type="pres">
      <dgm:prSet presAssocID="{773D39C5-3F9E-4712-B37A-40AD35F92797}" presName="gear3" presStyleLbl="node1" presStyleIdx="2" presStyleCnt="3" custScaleX="112280" custScaleY="103970"/>
      <dgm:spPr/>
    </dgm:pt>
    <dgm:pt modelId="{4A0BA6C2-4600-4AB2-BDDC-4E4161635711}" type="pres">
      <dgm:prSet presAssocID="{773D39C5-3F9E-4712-B37A-40AD35F9279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9DF6688-BC59-421B-817D-182904BE6041}" type="pres">
      <dgm:prSet presAssocID="{773D39C5-3F9E-4712-B37A-40AD35F92797}" presName="gear3srcNode" presStyleLbl="node1" presStyleIdx="2" presStyleCnt="3"/>
      <dgm:spPr/>
    </dgm:pt>
    <dgm:pt modelId="{B68D036B-F703-4580-A2F4-28E57A8E8DA2}" type="pres">
      <dgm:prSet presAssocID="{773D39C5-3F9E-4712-B37A-40AD35F92797}" presName="gear3dstNode" presStyleLbl="node1" presStyleIdx="2" presStyleCnt="3"/>
      <dgm:spPr/>
    </dgm:pt>
    <dgm:pt modelId="{42328BF4-B50D-4A8C-9EF9-8A0D5679806D}" type="pres">
      <dgm:prSet presAssocID="{773D39C5-3F9E-4712-B37A-40AD35F92797}" presName="gear3ch" presStyleLbl="fgAcc1" presStyleIdx="2" presStyleCnt="3" custScaleX="144909" custLinFactNeighborX="44787" custLinFactNeighborY="-8219">
        <dgm:presLayoutVars>
          <dgm:chMax val="0"/>
          <dgm:bulletEnabled val="1"/>
        </dgm:presLayoutVars>
      </dgm:prSet>
      <dgm:spPr/>
    </dgm:pt>
    <dgm:pt modelId="{70688757-4617-41F2-80A8-86EE7EFCFF70}" type="pres">
      <dgm:prSet presAssocID="{BA47C0A2-50CC-4853-9542-8439FFF55E63}" presName="connector1" presStyleLbl="sibTrans2D1" presStyleIdx="0" presStyleCnt="3"/>
      <dgm:spPr/>
    </dgm:pt>
    <dgm:pt modelId="{41E04B8B-F20F-45D2-86D9-87DF82FEF42F}" type="pres">
      <dgm:prSet presAssocID="{C93ED05D-CF83-4953-9383-2BEC65ECEDA0}" presName="connector2" presStyleLbl="sibTrans2D1" presStyleIdx="1" presStyleCnt="3"/>
      <dgm:spPr/>
    </dgm:pt>
    <dgm:pt modelId="{03E34D87-E1E6-4C2D-A2C5-BACBE10FE02A}" type="pres">
      <dgm:prSet presAssocID="{F9F6C89C-137C-41CB-84E9-914F0FB4F188}" presName="connector3" presStyleLbl="sibTrans2D1" presStyleIdx="2" presStyleCnt="3" custLinFactNeighborX="371" custLinFactNeighborY="1918"/>
      <dgm:spPr/>
    </dgm:pt>
  </dgm:ptLst>
  <dgm:cxnLst>
    <dgm:cxn modelId="{FB219D05-E2A2-4D6B-8888-9D4B48BB08F4}" type="presOf" srcId="{066D3289-0C4A-42B9-A196-519D7F61A223}" destId="{FAB76DB0-DF46-4430-8DA6-5AB933E7AC9D}" srcOrd="0" destOrd="0" presId="urn:microsoft.com/office/officeart/2005/8/layout/gear1"/>
    <dgm:cxn modelId="{5D139212-49DA-43EF-8117-5F8E4D2CC487}" type="presOf" srcId="{2B7AE7D1-DB4B-42AD-A8A9-9963EC7D7DAA}" destId="{5D3FDEAA-FD87-4177-9AB6-9019EED05707}" srcOrd="1" destOrd="0" presId="urn:microsoft.com/office/officeart/2005/8/layout/gear1"/>
    <dgm:cxn modelId="{619FB61A-8FA7-4209-818A-A48701F6CA00}" type="presOf" srcId="{2B7AE7D1-DB4B-42AD-A8A9-9963EC7D7DAA}" destId="{DBF6259D-DD5E-4483-8A41-083F9476095A}" srcOrd="2" destOrd="0" presId="urn:microsoft.com/office/officeart/2005/8/layout/gear1"/>
    <dgm:cxn modelId="{14E79121-CC53-4894-BB2F-98570DA987B8}" srcId="{066D3289-0C4A-42B9-A196-519D7F61A223}" destId="{606843A5-1410-4E28-BF0F-F926EE8D4767}" srcOrd="0" destOrd="0" parTransId="{694011D2-E832-4BAE-A307-91E4C16C0394}" sibTransId="{9E5AAD2A-97D6-4A1D-BBA1-FF0BF1520603}"/>
    <dgm:cxn modelId="{4BC72133-DE7F-46F8-8904-C74C04EDF23F}" type="presOf" srcId="{5DC6271A-4435-4580-8898-F7295E98A218}" destId="{42328BF4-B50D-4A8C-9EF9-8A0D5679806D}" srcOrd="0" destOrd="1" presId="urn:microsoft.com/office/officeart/2005/8/layout/gear1"/>
    <dgm:cxn modelId="{C755E55B-3735-47E4-A724-41FE43326A2C}" srcId="{DF123900-AC89-4C73-874A-9AED9216D9DD}" destId="{2B7AE7D1-DB4B-42AD-A8A9-9963EC7D7DAA}" srcOrd="0" destOrd="0" parTransId="{BFF15FA1-D431-4E83-B1C2-88F4601B81E9}" sibTransId="{BA47C0A2-50CC-4853-9542-8439FFF55E63}"/>
    <dgm:cxn modelId="{41B51560-5B8A-4A2A-91B0-BB5DED61986A}" srcId="{DF123900-AC89-4C73-874A-9AED9216D9DD}" destId="{066D3289-0C4A-42B9-A196-519D7F61A223}" srcOrd="1" destOrd="0" parTransId="{A3BFB0A6-B628-41E1-AE3C-48FA0675BEAD}" sibTransId="{C93ED05D-CF83-4953-9383-2BEC65ECEDA0}"/>
    <dgm:cxn modelId="{B0120266-3F7C-479D-B987-B0077DFFE5AA}" type="presOf" srcId="{2B7AE7D1-DB4B-42AD-A8A9-9963EC7D7DAA}" destId="{E1D48534-D415-495E-ACD3-93F3AEC7D8EA}" srcOrd="0" destOrd="0" presId="urn:microsoft.com/office/officeart/2005/8/layout/gear1"/>
    <dgm:cxn modelId="{E9E51656-E8EC-4F94-BAF7-3C1E9BC3AF51}" type="presOf" srcId="{773D39C5-3F9E-4712-B37A-40AD35F92797}" destId="{F868EAB0-AB67-4356-ADBE-9DCB44AED683}" srcOrd="0" destOrd="0" presId="urn:microsoft.com/office/officeart/2005/8/layout/gear1"/>
    <dgm:cxn modelId="{FF490A79-3589-4CB0-ACEF-1901679F1766}" type="presOf" srcId="{606843A5-1410-4E28-BF0F-F926EE8D4767}" destId="{5BE76B23-9C68-47DA-B1AB-754EE86A4EC1}" srcOrd="0" destOrd="0" presId="urn:microsoft.com/office/officeart/2005/8/layout/gear1"/>
    <dgm:cxn modelId="{1C6A7A79-1613-4751-9688-0B8E9C48B9F8}" srcId="{773D39C5-3F9E-4712-B37A-40AD35F92797}" destId="{2E415F0D-BAED-4D75-9A6A-E39573D547D1}" srcOrd="0" destOrd="0" parTransId="{871C7716-8278-47BE-9DDD-746AE9B93D41}" sibTransId="{8D9E16C4-7E9B-4663-9B6F-D46C49BFA2FC}"/>
    <dgm:cxn modelId="{E39CE37A-8F1D-440C-BFE6-8F6CB978E25C}" type="presOf" srcId="{F9F6C89C-137C-41CB-84E9-914F0FB4F188}" destId="{03E34D87-E1E6-4C2D-A2C5-BACBE10FE02A}" srcOrd="0" destOrd="0" presId="urn:microsoft.com/office/officeart/2005/8/layout/gear1"/>
    <dgm:cxn modelId="{85CD9286-B699-4E53-A133-47EE5102C47A}" srcId="{DF123900-AC89-4C73-874A-9AED9216D9DD}" destId="{773D39C5-3F9E-4712-B37A-40AD35F92797}" srcOrd="2" destOrd="0" parTransId="{092A37E7-51DB-4402-B9CB-C91005C31B8E}" sibTransId="{F9F6C89C-137C-41CB-84E9-914F0FB4F188}"/>
    <dgm:cxn modelId="{B686DE8D-46F1-4E30-B024-75C5CBD8BF07}" type="presOf" srcId="{DF123900-AC89-4C73-874A-9AED9216D9DD}" destId="{D1E61CD9-C91C-404D-9F22-0223F705BBD1}" srcOrd="0" destOrd="0" presId="urn:microsoft.com/office/officeart/2005/8/layout/gear1"/>
    <dgm:cxn modelId="{2CF89292-8E28-4B0E-9EA4-4ECCF1575634}" srcId="{773D39C5-3F9E-4712-B37A-40AD35F92797}" destId="{5DC6271A-4435-4580-8898-F7295E98A218}" srcOrd="1" destOrd="0" parTransId="{35B8BB4B-D9FF-4148-83CA-87C897047115}" sibTransId="{22B07F56-5E87-4EEF-A23F-E5EB2D586A4E}"/>
    <dgm:cxn modelId="{605048A6-69A7-4410-BB32-BC4454419261}" srcId="{2B7AE7D1-DB4B-42AD-A8A9-9963EC7D7DAA}" destId="{8D6255B4-D25C-42B1-B632-06EEB6E97A09}" srcOrd="0" destOrd="0" parTransId="{F59ABBD5-318D-4279-AC94-6F0CF8FC2353}" sibTransId="{5840A3B7-B60C-4C91-BB25-F4F87203936E}"/>
    <dgm:cxn modelId="{63B1A2B2-D13C-422C-A232-FA446DA9018C}" type="presOf" srcId="{773D39C5-3F9E-4712-B37A-40AD35F92797}" destId="{B68D036B-F703-4580-A2F4-28E57A8E8DA2}" srcOrd="3" destOrd="0" presId="urn:microsoft.com/office/officeart/2005/8/layout/gear1"/>
    <dgm:cxn modelId="{7956F7B2-83AC-4512-B1B4-284FCF522F70}" type="presOf" srcId="{066D3289-0C4A-42B9-A196-519D7F61A223}" destId="{5B5B215D-1E9D-4AE1-AA82-22C4DE2D1C3D}" srcOrd="2" destOrd="0" presId="urn:microsoft.com/office/officeart/2005/8/layout/gear1"/>
    <dgm:cxn modelId="{E89044B9-783F-4E87-8E09-E0AED19FB68B}" type="presOf" srcId="{773D39C5-3F9E-4712-B37A-40AD35F92797}" destId="{39DF6688-BC59-421B-817D-182904BE6041}" srcOrd="2" destOrd="0" presId="urn:microsoft.com/office/officeart/2005/8/layout/gear1"/>
    <dgm:cxn modelId="{444C6DC3-9A94-49B1-89D8-CC487D40F6E0}" type="presOf" srcId="{2E415F0D-BAED-4D75-9A6A-E39573D547D1}" destId="{42328BF4-B50D-4A8C-9EF9-8A0D5679806D}" srcOrd="0" destOrd="0" presId="urn:microsoft.com/office/officeart/2005/8/layout/gear1"/>
    <dgm:cxn modelId="{4D0C69CC-0C65-4ADB-B2F8-ABEAD5954065}" type="presOf" srcId="{8D6255B4-D25C-42B1-B632-06EEB6E97A09}" destId="{1C3F1860-0F2C-431E-9059-861D264FC403}" srcOrd="0" destOrd="0" presId="urn:microsoft.com/office/officeart/2005/8/layout/gear1"/>
    <dgm:cxn modelId="{DA9331CD-82F7-4990-9DE4-4E0A4FEB9C88}" type="presOf" srcId="{BA47C0A2-50CC-4853-9542-8439FFF55E63}" destId="{70688757-4617-41F2-80A8-86EE7EFCFF70}" srcOrd="0" destOrd="0" presId="urn:microsoft.com/office/officeart/2005/8/layout/gear1"/>
    <dgm:cxn modelId="{299F04E9-11C7-404B-B3C4-65F14D905058}" type="presOf" srcId="{773D39C5-3F9E-4712-B37A-40AD35F92797}" destId="{4A0BA6C2-4600-4AB2-BDDC-4E4161635711}" srcOrd="1" destOrd="0" presId="urn:microsoft.com/office/officeart/2005/8/layout/gear1"/>
    <dgm:cxn modelId="{D963D0F1-21D6-4A8B-BC08-6D459886EF80}" type="presOf" srcId="{066D3289-0C4A-42B9-A196-519D7F61A223}" destId="{361995BC-3695-4FAA-8713-D58CF7D1AC3B}" srcOrd="1" destOrd="0" presId="urn:microsoft.com/office/officeart/2005/8/layout/gear1"/>
    <dgm:cxn modelId="{72B433F5-0800-425A-8812-F91CCFBAA925}" type="presOf" srcId="{C93ED05D-CF83-4953-9383-2BEC65ECEDA0}" destId="{41E04B8B-F20F-45D2-86D9-87DF82FEF42F}" srcOrd="0" destOrd="0" presId="urn:microsoft.com/office/officeart/2005/8/layout/gear1"/>
    <dgm:cxn modelId="{8DF98124-BA89-40E9-8029-CC092B2FD2EB}" type="presParOf" srcId="{D1E61CD9-C91C-404D-9F22-0223F705BBD1}" destId="{E1D48534-D415-495E-ACD3-93F3AEC7D8EA}" srcOrd="0" destOrd="0" presId="urn:microsoft.com/office/officeart/2005/8/layout/gear1"/>
    <dgm:cxn modelId="{6E04951F-F117-4E04-A5BF-8D2F58598B90}" type="presParOf" srcId="{D1E61CD9-C91C-404D-9F22-0223F705BBD1}" destId="{5D3FDEAA-FD87-4177-9AB6-9019EED05707}" srcOrd="1" destOrd="0" presId="urn:microsoft.com/office/officeart/2005/8/layout/gear1"/>
    <dgm:cxn modelId="{EDCBF681-2859-4C55-9394-0932524DF13B}" type="presParOf" srcId="{D1E61CD9-C91C-404D-9F22-0223F705BBD1}" destId="{DBF6259D-DD5E-4483-8A41-083F9476095A}" srcOrd="2" destOrd="0" presId="urn:microsoft.com/office/officeart/2005/8/layout/gear1"/>
    <dgm:cxn modelId="{9BD09AC9-3D2D-4F10-A805-32048A55AE3A}" type="presParOf" srcId="{D1E61CD9-C91C-404D-9F22-0223F705BBD1}" destId="{1C3F1860-0F2C-431E-9059-861D264FC403}" srcOrd="3" destOrd="0" presId="urn:microsoft.com/office/officeart/2005/8/layout/gear1"/>
    <dgm:cxn modelId="{BAC02B3F-0C40-4A51-A0A5-D48C2E277EED}" type="presParOf" srcId="{D1E61CD9-C91C-404D-9F22-0223F705BBD1}" destId="{FAB76DB0-DF46-4430-8DA6-5AB933E7AC9D}" srcOrd="4" destOrd="0" presId="urn:microsoft.com/office/officeart/2005/8/layout/gear1"/>
    <dgm:cxn modelId="{0F7CEB60-2EBE-4A35-9894-C0D707371919}" type="presParOf" srcId="{D1E61CD9-C91C-404D-9F22-0223F705BBD1}" destId="{361995BC-3695-4FAA-8713-D58CF7D1AC3B}" srcOrd="5" destOrd="0" presId="urn:microsoft.com/office/officeart/2005/8/layout/gear1"/>
    <dgm:cxn modelId="{A16812B7-8EC9-49F8-8A9B-622B0D22CE62}" type="presParOf" srcId="{D1E61CD9-C91C-404D-9F22-0223F705BBD1}" destId="{5B5B215D-1E9D-4AE1-AA82-22C4DE2D1C3D}" srcOrd="6" destOrd="0" presId="urn:microsoft.com/office/officeart/2005/8/layout/gear1"/>
    <dgm:cxn modelId="{6307C2D0-6624-4FC8-B2A8-97485082B4DB}" type="presParOf" srcId="{D1E61CD9-C91C-404D-9F22-0223F705BBD1}" destId="{5BE76B23-9C68-47DA-B1AB-754EE86A4EC1}" srcOrd="7" destOrd="0" presId="urn:microsoft.com/office/officeart/2005/8/layout/gear1"/>
    <dgm:cxn modelId="{7A896B96-1D65-42BF-8E88-2CFC95E4B8D2}" type="presParOf" srcId="{D1E61CD9-C91C-404D-9F22-0223F705BBD1}" destId="{F868EAB0-AB67-4356-ADBE-9DCB44AED683}" srcOrd="8" destOrd="0" presId="urn:microsoft.com/office/officeart/2005/8/layout/gear1"/>
    <dgm:cxn modelId="{31B1F519-D95F-4DDE-B01B-10861CB6982F}" type="presParOf" srcId="{D1E61CD9-C91C-404D-9F22-0223F705BBD1}" destId="{4A0BA6C2-4600-4AB2-BDDC-4E4161635711}" srcOrd="9" destOrd="0" presId="urn:microsoft.com/office/officeart/2005/8/layout/gear1"/>
    <dgm:cxn modelId="{1EF315B5-A2F1-46F7-AA21-0CBDBF0FE799}" type="presParOf" srcId="{D1E61CD9-C91C-404D-9F22-0223F705BBD1}" destId="{39DF6688-BC59-421B-817D-182904BE6041}" srcOrd="10" destOrd="0" presId="urn:microsoft.com/office/officeart/2005/8/layout/gear1"/>
    <dgm:cxn modelId="{28A17493-6D75-4D70-89E5-99117ECFCFDB}" type="presParOf" srcId="{D1E61CD9-C91C-404D-9F22-0223F705BBD1}" destId="{B68D036B-F703-4580-A2F4-28E57A8E8DA2}" srcOrd="11" destOrd="0" presId="urn:microsoft.com/office/officeart/2005/8/layout/gear1"/>
    <dgm:cxn modelId="{A001306C-694D-4D81-A0BF-F434D3A281BD}" type="presParOf" srcId="{D1E61CD9-C91C-404D-9F22-0223F705BBD1}" destId="{42328BF4-B50D-4A8C-9EF9-8A0D5679806D}" srcOrd="12" destOrd="0" presId="urn:microsoft.com/office/officeart/2005/8/layout/gear1"/>
    <dgm:cxn modelId="{EF3CC1ED-726D-4B32-A5E8-C1930A014208}" type="presParOf" srcId="{D1E61CD9-C91C-404D-9F22-0223F705BBD1}" destId="{70688757-4617-41F2-80A8-86EE7EFCFF70}" srcOrd="13" destOrd="0" presId="urn:microsoft.com/office/officeart/2005/8/layout/gear1"/>
    <dgm:cxn modelId="{5AA95D0D-99A2-4539-ACDC-54FDF469F281}" type="presParOf" srcId="{D1E61CD9-C91C-404D-9F22-0223F705BBD1}" destId="{41E04B8B-F20F-45D2-86D9-87DF82FEF42F}" srcOrd="14" destOrd="0" presId="urn:microsoft.com/office/officeart/2005/8/layout/gear1"/>
    <dgm:cxn modelId="{9F584917-6D4F-4EF3-8250-D792D13D6867}" type="presParOf" srcId="{D1E61CD9-C91C-404D-9F22-0223F705BBD1}" destId="{03E34D87-E1E6-4C2D-A2C5-BACBE10FE02A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6F7E48-213E-4594-BAB4-209EEDD8C831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932793F-40D5-4CF9-946F-FF1D65E7F4ED}">
      <dgm:prSet phldrT="[Testo]"/>
      <dgm:spPr/>
      <dgm:t>
        <a:bodyPr/>
        <a:lstStyle/>
        <a:p>
          <a:r>
            <a:rPr lang="en-US" b="1" i="0" u="none" strike="noStrike" baseline="0" dirty="0">
              <a:latin typeface="Calibri "/>
            </a:rPr>
            <a:t>1.MANCANZA DI</a:t>
          </a:r>
        </a:p>
        <a:p>
          <a:r>
            <a:rPr lang="en-US" b="1" i="0" u="none" strike="noStrike" baseline="0" dirty="0">
              <a:latin typeface="Calibri "/>
            </a:rPr>
            <a:t>ACCETTAZIONE</a:t>
          </a:r>
        </a:p>
        <a:p>
          <a:endParaRPr lang="en-US" b="1" dirty="0">
            <a:latin typeface="Calibri "/>
          </a:endParaRPr>
        </a:p>
        <a:p>
          <a:r>
            <a:rPr lang="it-IT" b="0" i="1" u="none" strike="noStrike" baseline="0" dirty="0">
              <a:latin typeface="Calibri "/>
            </a:rPr>
            <a:t>11. Quando sono turbato, mi arrabbio con me stesso perché mi sento in quel modo</a:t>
          </a:r>
          <a:endParaRPr lang="en-US" i="1" dirty="0">
            <a:latin typeface="Calibri "/>
          </a:endParaRPr>
        </a:p>
      </dgm:t>
    </dgm:pt>
    <dgm:pt modelId="{58AB3481-5A25-43BD-B2CC-1E68D3699D22}" type="parTrans" cxnId="{AFB65144-5ED8-4F17-8502-4D0BE5D4C712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49F70D5A-23A0-432B-8D85-0DC151836E2B}" type="sibTrans" cxnId="{AFB65144-5ED8-4F17-8502-4D0BE5D4C712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243BDEE2-688A-4C72-8640-E173920160E7}">
      <dgm:prSet phldrT="[Testo]"/>
      <dgm:spPr>
        <a:solidFill>
          <a:srgbClr val="789CDE"/>
        </a:solidFill>
      </dgm:spPr>
      <dgm:t>
        <a:bodyPr/>
        <a:lstStyle/>
        <a:p>
          <a:r>
            <a:rPr lang="en-US" b="1" i="0" u="none" strike="noStrike" baseline="0" dirty="0">
              <a:latin typeface="Calibri "/>
            </a:rPr>
            <a:t>2. DIFFICOLTÀ NELLA</a:t>
          </a:r>
        </a:p>
        <a:p>
          <a:r>
            <a:rPr lang="en-US" b="1" i="0" u="none" strike="noStrike" baseline="0" dirty="0">
              <a:latin typeface="Calibri "/>
            </a:rPr>
            <a:t>DISTRAZIONE</a:t>
          </a:r>
        </a:p>
        <a:p>
          <a:endParaRPr lang="en-US" b="1" i="0" u="none" strike="noStrike" baseline="0" dirty="0">
            <a:latin typeface="Calibri "/>
          </a:endParaRPr>
        </a:p>
        <a:p>
          <a:r>
            <a:rPr lang="it-IT" b="0" i="1" u="none" strike="noStrike" baseline="0" dirty="0">
              <a:latin typeface="Calibri "/>
            </a:rPr>
            <a:t>26. Quando sono turbato, ho delle difficoltà a concentrarmi</a:t>
          </a:r>
          <a:endParaRPr lang="en-US" i="1" dirty="0">
            <a:latin typeface="Calibri "/>
          </a:endParaRPr>
        </a:p>
      </dgm:t>
    </dgm:pt>
    <dgm:pt modelId="{74DDBAA6-67F1-47AF-90C5-1DC236BA1399}" type="parTrans" cxnId="{65AF31C4-0289-448E-9DC0-519FEF501B1F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336FB3E5-2306-4225-A103-1438055BA10E}" type="sibTrans" cxnId="{65AF31C4-0289-448E-9DC0-519FEF501B1F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1E79DCCC-CBF2-4B70-B7C7-89E582A7556F}">
      <dgm:prSet phldrT="[Testo]"/>
      <dgm:spPr>
        <a:solidFill>
          <a:srgbClr val="98A6D4"/>
        </a:solidFill>
      </dgm:spPr>
      <dgm:t>
        <a:bodyPr/>
        <a:lstStyle/>
        <a:p>
          <a:r>
            <a:rPr lang="en-US" b="1" i="0" u="none" strike="noStrike" baseline="0" dirty="0">
              <a:latin typeface="Calibri "/>
            </a:rPr>
            <a:t>4. MANCANZA DI CONTROLLO</a:t>
          </a:r>
        </a:p>
        <a:p>
          <a:endParaRPr lang="en-US" b="1" i="0" u="none" strike="noStrike" baseline="0" dirty="0">
            <a:latin typeface="Calibri "/>
          </a:endParaRPr>
        </a:p>
        <a:p>
          <a:r>
            <a:rPr lang="it-IT" b="0" i="1" u="none" strike="noStrike" baseline="0" dirty="0">
              <a:latin typeface="Calibri "/>
            </a:rPr>
            <a:t>3. Vivo le mie emozioni come travolgenti e fuori dal controllo</a:t>
          </a:r>
          <a:endParaRPr lang="en-US" i="1" dirty="0">
            <a:latin typeface="Calibri "/>
          </a:endParaRPr>
        </a:p>
      </dgm:t>
    </dgm:pt>
    <dgm:pt modelId="{91E85C72-1574-4727-85A0-E8292B469909}" type="parTrans" cxnId="{912A8AB9-C4AE-4630-9102-42F5651943D8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B1FC1BF8-DEC9-464F-8331-89362DF57FD7}" type="sibTrans" cxnId="{912A8AB9-C4AE-4630-9102-42F5651943D8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2D73F02C-D2B0-4F8D-92F8-22F702FB012B}">
      <dgm:prSet/>
      <dgm:spPr/>
      <dgm:t>
        <a:bodyPr/>
        <a:lstStyle/>
        <a:p>
          <a:r>
            <a:rPr lang="en-US" b="1" i="0" u="none" strike="noStrike" baseline="0" dirty="0">
              <a:latin typeface="Calibri "/>
            </a:rPr>
            <a:t>5. DIFFICOLTÀ NEL RICONOSCIMENTO </a:t>
          </a:r>
        </a:p>
        <a:p>
          <a:endParaRPr lang="en-US" b="1" i="0" u="none" strike="noStrike" baseline="0" dirty="0">
            <a:latin typeface="Calibri "/>
          </a:endParaRPr>
        </a:p>
        <a:p>
          <a:r>
            <a:rPr lang="it-IT" b="0" i="1" u="none" strike="noStrike" baseline="0" dirty="0">
              <a:latin typeface="Calibri "/>
            </a:rPr>
            <a:t>4. Non ho idea di come mi sento</a:t>
          </a:r>
          <a:endParaRPr lang="en-US" b="1" i="0" u="none" strike="noStrike" baseline="0" dirty="0">
            <a:latin typeface="Calibri "/>
          </a:endParaRPr>
        </a:p>
      </dgm:t>
    </dgm:pt>
    <dgm:pt modelId="{E1313AFB-BDD7-4B81-9787-9A184852A2AF}" type="parTrans" cxnId="{3BFD5DA3-9EC5-4153-A5E6-A3ADB8F6AE38}">
      <dgm:prSet/>
      <dgm:spPr/>
      <dgm:t>
        <a:bodyPr/>
        <a:lstStyle/>
        <a:p>
          <a:endParaRPr lang="en-US"/>
        </a:p>
      </dgm:t>
    </dgm:pt>
    <dgm:pt modelId="{F2825EC4-0632-4169-AC4B-8D3A154F2D32}" type="sibTrans" cxnId="{3BFD5DA3-9EC5-4153-A5E6-A3ADB8F6AE38}">
      <dgm:prSet/>
      <dgm:spPr/>
      <dgm:t>
        <a:bodyPr/>
        <a:lstStyle/>
        <a:p>
          <a:endParaRPr lang="en-US"/>
        </a:p>
      </dgm:t>
    </dgm:pt>
    <dgm:pt modelId="{EFC4BA4D-59E1-4BA1-8D1F-184E88139095}" type="pres">
      <dgm:prSet presAssocID="{F06F7E48-213E-4594-BAB4-209EEDD8C831}" presName="diagram" presStyleCnt="0">
        <dgm:presLayoutVars>
          <dgm:dir/>
          <dgm:resizeHandles val="exact"/>
        </dgm:presLayoutVars>
      </dgm:prSet>
      <dgm:spPr/>
    </dgm:pt>
    <dgm:pt modelId="{25B64084-8649-411D-AF6B-0DE053E6B06C}" type="pres">
      <dgm:prSet presAssocID="{7932793F-40D5-4CF9-946F-FF1D65E7F4ED}" presName="node" presStyleLbl="node1" presStyleIdx="0" presStyleCnt="4">
        <dgm:presLayoutVars>
          <dgm:bulletEnabled val="1"/>
        </dgm:presLayoutVars>
      </dgm:prSet>
      <dgm:spPr/>
    </dgm:pt>
    <dgm:pt modelId="{224359ED-30AE-498F-840C-98FBF30ADE07}" type="pres">
      <dgm:prSet presAssocID="{49F70D5A-23A0-432B-8D85-0DC151836E2B}" presName="sibTrans" presStyleCnt="0"/>
      <dgm:spPr/>
    </dgm:pt>
    <dgm:pt modelId="{0D67A631-4167-4324-96C6-3C4610A9F046}" type="pres">
      <dgm:prSet presAssocID="{243BDEE2-688A-4C72-8640-E173920160E7}" presName="node" presStyleLbl="node1" presStyleIdx="1" presStyleCnt="4">
        <dgm:presLayoutVars>
          <dgm:bulletEnabled val="1"/>
        </dgm:presLayoutVars>
      </dgm:prSet>
      <dgm:spPr/>
    </dgm:pt>
    <dgm:pt modelId="{2F2CDA41-7447-4125-8880-2717BE4BA224}" type="pres">
      <dgm:prSet presAssocID="{336FB3E5-2306-4225-A103-1438055BA10E}" presName="sibTrans" presStyleCnt="0"/>
      <dgm:spPr/>
    </dgm:pt>
    <dgm:pt modelId="{0B5B609C-2808-4D4A-9C0E-E0B3140DBF0F}" type="pres">
      <dgm:prSet presAssocID="{1E79DCCC-CBF2-4B70-B7C7-89E582A7556F}" presName="node" presStyleLbl="node1" presStyleIdx="2" presStyleCnt="4">
        <dgm:presLayoutVars>
          <dgm:bulletEnabled val="1"/>
        </dgm:presLayoutVars>
      </dgm:prSet>
      <dgm:spPr/>
    </dgm:pt>
    <dgm:pt modelId="{9E3F472E-0C60-40EC-809A-733570A05F43}" type="pres">
      <dgm:prSet presAssocID="{B1FC1BF8-DEC9-464F-8331-89362DF57FD7}" presName="sibTrans" presStyleCnt="0"/>
      <dgm:spPr/>
    </dgm:pt>
    <dgm:pt modelId="{6A8E1A2E-E459-461A-9A37-45363E2A1365}" type="pres">
      <dgm:prSet presAssocID="{2D73F02C-D2B0-4F8D-92F8-22F702FB012B}" presName="node" presStyleLbl="node1" presStyleIdx="3" presStyleCnt="4">
        <dgm:presLayoutVars>
          <dgm:bulletEnabled val="1"/>
        </dgm:presLayoutVars>
      </dgm:prSet>
      <dgm:spPr/>
    </dgm:pt>
  </dgm:ptLst>
  <dgm:cxnLst>
    <dgm:cxn modelId="{97BF8300-FEC4-42C8-A35B-742B26CA9E82}" type="presOf" srcId="{243BDEE2-688A-4C72-8640-E173920160E7}" destId="{0D67A631-4167-4324-96C6-3C4610A9F046}" srcOrd="0" destOrd="0" presId="urn:microsoft.com/office/officeart/2005/8/layout/default"/>
    <dgm:cxn modelId="{B3A3BB3E-F068-4184-92A3-EB8BA6A12D73}" type="presOf" srcId="{F06F7E48-213E-4594-BAB4-209EEDD8C831}" destId="{EFC4BA4D-59E1-4BA1-8D1F-184E88139095}" srcOrd="0" destOrd="0" presId="urn:microsoft.com/office/officeart/2005/8/layout/default"/>
    <dgm:cxn modelId="{AFB65144-5ED8-4F17-8502-4D0BE5D4C712}" srcId="{F06F7E48-213E-4594-BAB4-209EEDD8C831}" destId="{7932793F-40D5-4CF9-946F-FF1D65E7F4ED}" srcOrd="0" destOrd="0" parTransId="{58AB3481-5A25-43BD-B2CC-1E68D3699D22}" sibTransId="{49F70D5A-23A0-432B-8D85-0DC151836E2B}"/>
    <dgm:cxn modelId="{298F6299-B6B6-49B6-AD14-7D933976E5B7}" type="presOf" srcId="{7932793F-40D5-4CF9-946F-FF1D65E7F4ED}" destId="{25B64084-8649-411D-AF6B-0DE053E6B06C}" srcOrd="0" destOrd="0" presId="urn:microsoft.com/office/officeart/2005/8/layout/default"/>
    <dgm:cxn modelId="{3BFD5DA3-9EC5-4153-A5E6-A3ADB8F6AE38}" srcId="{F06F7E48-213E-4594-BAB4-209EEDD8C831}" destId="{2D73F02C-D2B0-4F8D-92F8-22F702FB012B}" srcOrd="3" destOrd="0" parTransId="{E1313AFB-BDD7-4B81-9787-9A184852A2AF}" sibTransId="{F2825EC4-0632-4169-AC4B-8D3A154F2D32}"/>
    <dgm:cxn modelId="{912A8AB9-C4AE-4630-9102-42F5651943D8}" srcId="{F06F7E48-213E-4594-BAB4-209EEDD8C831}" destId="{1E79DCCC-CBF2-4B70-B7C7-89E582A7556F}" srcOrd="2" destOrd="0" parTransId="{91E85C72-1574-4727-85A0-E8292B469909}" sibTransId="{B1FC1BF8-DEC9-464F-8331-89362DF57FD7}"/>
    <dgm:cxn modelId="{65AF31C4-0289-448E-9DC0-519FEF501B1F}" srcId="{F06F7E48-213E-4594-BAB4-209EEDD8C831}" destId="{243BDEE2-688A-4C72-8640-E173920160E7}" srcOrd="1" destOrd="0" parTransId="{74DDBAA6-67F1-47AF-90C5-1DC236BA1399}" sibTransId="{336FB3E5-2306-4225-A103-1438055BA10E}"/>
    <dgm:cxn modelId="{40D7E6E9-1805-4056-BC6E-BEA9205F8395}" type="presOf" srcId="{1E79DCCC-CBF2-4B70-B7C7-89E582A7556F}" destId="{0B5B609C-2808-4D4A-9C0E-E0B3140DBF0F}" srcOrd="0" destOrd="0" presId="urn:microsoft.com/office/officeart/2005/8/layout/default"/>
    <dgm:cxn modelId="{B69FB0FA-FEB1-4639-BD61-8003D9C79FF5}" type="presOf" srcId="{2D73F02C-D2B0-4F8D-92F8-22F702FB012B}" destId="{6A8E1A2E-E459-461A-9A37-45363E2A1365}" srcOrd="0" destOrd="0" presId="urn:microsoft.com/office/officeart/2005/8/layout/default"/>
    <dgm:cxn modelId="{1D4FE2FB-D164-4ACE-8A54-D24CA7CAE9D4}" type="presParOf" srcId="{EFC4BA4D-59E1-4BA1-8D1F-184E88139095}" destId="{25B64084-8649-411D-AF6B-0DE053E6B06C}" srcOrd="0" destOrd="0" presId="urn:microsoft.com/office/officeart/2005/8/layout/default"/>
    <dgm:cxn modelId="{A51BCEE3-DA12-4061-B19E-10707ADC675B}" type="presParOf" srcId="{EFC4BA4D-59E1-4BA1-8D1F-184E88139095}" destId="{224359ED-30AE-498F-840C-98FBF30ADE07}" srcOrd="1" destOrd="0" presId="urn:microsoft.com/office/officeart/2005/8/layout/default"/>
    <dgm:cxn modelId="{A9CCC1BC-462B-4087-AFB9-C90CC48C1550}" type="presParOf" srcId="{EFC4BA4D-59E1-4BA1-8D1F-184E88139095}" destId="{0D67A631-4167-4324-96C6-3C4610A9F046}" srcOrd="2" destOrd="0" presId="urn:microsoft.com/office/officeart/2005/8/layout/default"/>
    <dgm:cxn modelId="{248F4016-AD06-497C-BD58-E024FC99A747}" type="presParOf" srcId="{EFC4BA4D-59E1-4BA1-8D1F-184E88139095}" destId="{2F2CDA41-7447-4125-8880-2717BE4BA224}" srcOrd="3" destOrd="0" presId="urn:microsoft.com/office/officeart/2005/8/layout/default"/>
    <dgm:cxn modelId="{B41C609D-7B9E-41EB-BB81-7DFA37856CF3}" type="presParOf" srcId="{EFC4BA4D-59E1-4BA1-8D1F-184E88139095}" destId="{0B5B609C-2808-4D4A-9C0E-E0B3140DBF0F}" srcOrd="4" destOrd="0" presId="urn:microsoft.com/office/officeart/2005/8/layout/default"/>
    <dgm:cxn modelId="{E3916A73-171E-4CC2-8622-8049485EC36C}" type="presParOf" srcId="{EFC4BA4D-59E1-4BA1-8D1F-184E88139095}" destId="{9E3F472E-0C60-40EC-809A-733570A05F43}" srcOrd="5" destOrd="0" presId="urn:microsoft.com/office/officeart/2005/8/layout/default"/>
    <dgm:cxn modelId="{1554EAA2-7C0B-44FE-819F-777C5DC4478E}" type="presParOf" srcId="{EFC4BA4D-59E1-4BA1-8D1F-184E88139095}" destId="{6A8E1A2E-E459-461A-9A37-45363E2A136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D03AB5-2894-4F06-A4C1-910B2A43BB1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63C0C4-2C28-4B43-9E7B-16FCAA8F3D55}">
      <dgm:prSet phldrT="[Testo]" custT="1"/>
      <dgm:spPr>
        <a:solidFill>
          <a:srgbClr val="7CAFDE"/>
        </a:solidFill>
      </dgm:spPr>
      <dgm:t>
        <a:bodyPr/>
        <a:lstStyle/>
        <a:p>
          <a:r>
            <a:rPr lang="en-US" sz="1700" b="1" i="0" u="none" strike="noStrike" baseline="0" dirty="0">
              <a:latin typeface="Calibri "/>
            </a:rPr>
            <a:t>3.MANCANZA DI</a:t>
          </a:r>
        </a:p>
        <a:p>
          <a:r>
            <a:rPr lang="en-US" sz="1700" b="1" i="0" u="none" strike="noStrike" baseline="0" dirty="0">
              <a:latin typeface="Calibri "/>
            </a:rPr>
            <a:t>FIDUCIA</a:t>
          </a:r>
        </a:p>
        <a:p>
          <a:endParaRPr lang="en-US" sz="1700" b="1" i="0" u="none" strike="noStrike" baseline="0" dirty="0">
            <a:latin typeface="Calibri "/>
          </a:endParaRPr>
        </a:p>
        <a:p>
          <a:r>
            <a:rPr lang="it-IT" sz="1700" b="0" i="1" u="none" strike="noStrike" baseline="0" dirty="0">
              <a:latin typeface="Calibri "/>
            </a:rPr>
            <a:t>15. Quando sono turbato, credo che rimarrò in quello stato per molto tempo</a:t>
          </a:r>
          <a:endParaRPr lang="en-US" sz="1700" dirty="0"/>
        </a:p>
      </dgm:t>
    </dgm:pt>
    <dgm:pt modelId="{B5493E69-8938-415F-84CE-B0394CBA893B}" type="parTrans" cxnId="{5BA79B23-C304-42B2-A065-60715E0AB2C0}">
      <dgm:prSet/>
      <dgm:spPr/>
      <dgm:t>
        <a:bodyPr/>
        <a:lstStyle/>
        <a:p>
          <a:endParaRPr lang="en-US" sz="1700"/>
        </a:p>
      </dgm:t>
    </dgm:pt>
    <dgm:pt modelId="{95B0EDB7-2779-4FAD-882C-EDACA6358E5C}" type="sibTrans" cxnId="{5BA79B23-C304-42B2-A065-60715E0AB2C0}">
      <dgm:prSet/>
      <dgm:spPr/>
      <dgm:t>
        <a:bodyPr/>
        <a:lstStyle/>
        <a:p>
          <a:endParaRPr lang="en-US" sz="1700"/>
        </a:p>
      </dgm:t>
    </dgm:pt>
    <dgm:pt modelId="{9060E5DB-8CF4-4D88-ABF2-67A62054DF88}">
      <dgm:prSet custT="1"/>
      <dgm:spPr>
        <a:solidFill>
          <a:srgbClr val="8BB8F9"/>
        </a:solidFill>
      </dgm:spPr>
      <dgm:t>
        <a:bodyPr/>
        <a:lstStyle/>
        <a:p>
          <a:r>
            <a:rPr lang="en-US" sz="1700" b="1" i="0" u="none" strike="noStrike" baseline="0" dirty="0">
              <a:latin typeface="Calibri "/>
            </a:rPr>
            <a:t>6. RIDOTTA AUTOCONSAPEVOLEZZA </a:t>
          </a:r>
        </a:p>
        <a:p>
          <a:endParaRPr lang="en-US" sz="1700" b="1" i="0" u="none" strike="noStrike" baseline="0" dirty="0">
            <a:latin typeface="Calibri "/>
          </a:endParaRPr>
        </a:p>
        <a:p>
          <a:r>
            <a:rPr lang="it-IT" sz="1700" b="0" i="0" u="none" strike="noStrike" baseline="0" dirty="0">
              <a:latin typeface="Calibri "/>
            </a:rPr>
            <a:t>2. </a:t>
          </a:r>
          <a:r>
            <a:rPr lang="it-IT" sz="1700" b="0" i="1" u="none" strike="noStrike" baseline="0" dirty="0">
              <a:latin typeface="Calibri "/>
            </a:rPr>
            <a:t>Presto attenzione a come mi sento (r)</a:t>
          </a:r>
          <a:endParaRPr lang="en-US" sz="1700" b="1" i="1" u="none" strike="noStrike" baseline="0" dirty="0">
            <a:latin typeface="Calibri "/>
          </a:endParaRPr>
        </a:p>
      </dgm:t>
    </dgm:pt>
    <dgm:pt modelId="{C0607429-2130-44EC-82EA-37DB3855AEAF}" type="parTrans" cxnId="{45491CAF-2001-41F3-8F3D-1C080A3C0807}">
      <dgm:prSet/>
      <dgm:spPr/>
      <dgm:t>
        <a:bodyPr/>
        <a:lstStyle/>
        <a:p>
          <a:endParaRPr lang="en-US" sz="1700"/>
        </a:p>
      </dgm:t>
    </dgm:pt>
    <dgm:pt modelId="{4BC11897-2C6E-4D29-A66F-AF59C6C1923A}" type="sibTrans" cxnId="{45491CAF-2001-41F3-8F3D-1C080A3C0807}">
      <dgm:prSet/>
      <dgm:spPr/>
      <dgm:t>
        <a:bodyPr/>
        <a:lstStyle/>
        <a:p>
          <a:endParaRPr lang="en-US" sz="1700"/>
        </a:p>
      </dgm:t>
    </dgm:pt>
    <dgm:pt modelId="{CF38A6D3-D7EB-48D3-BA46-077CF529F1D4}" type="pres">
      <dgm:prSet presAssocID="{84D03AB5-2894-4F06-A4C1-910B2A43BB1D}" presName="diagram" presStyleCnt="0">
        <dgm:presLayoutVars>
          <dgm:dir/>
          <dgm:resizeHandles val="exact"/>
        </dgm:presLayoutVars>
      </dgm:prSet>
      <dgm:spPr/>
    </dgm:pt>
    <dgm:pt modelId="{D12B0F0E-DD9B-4CF7-BEB8-773FF1133FF7}" type="pres">
      <dgm:prSet presAssocID="{4963C0C4-2C28-4B43-9E7B-16FCAA8F3D55}" presName="node" presStyleLbl="node1" presStyleIdx="0" presStyleCnt="2" custScaleX="45389" custScaleY="47593" custLinFactNeighborX="-12634" custLinFactNeighborY="-8362">
        <dgm:presLayoutVars>
          <dgm:bulletEnabled val="1"/>
        </dgm:presLayoutVars>
      </dgm:prSet>
      <dgm:spPr/>
    </dgm:pt>
    <dgm:pt modelId="{EC53F049-CCBB-48A9-B128-0B374A77C853}" type="pres">
      <dgm:prSet presAssocID="{95B0EDB7-2779-4FAD-882C-EDACA6358E5C}" presName="sibTrans" presStyleCnt="0"/>
      <dgm:spPr/>
    </dgm:pt>
    <dgm:pt modelId="{2C5899F8-CAD3-4E00-8F15-DF124CF37C61}" type="pres">
      <dgm:prSet presAssocID="{9060E5DB-8CF4-4D88-ABF2-67A62054DF88}" presName="node" presStyleLbl="node1" presStyleIdx="1" presStyleCnt="2" custScaleX="45389" custScaleY="47593" custLinFactNeighborX="-13316" custLinFactNeighborY="-12939">
        <dgm:presLayoutVars>
          <dgm:bulletEnabled val="1"/>
        </dgm:presLayoutVars>
      </dgm:prSet>
      <dgm:spPr/>
    </dgm:pt>
  </dgm:ptLst>
  <dgm:cxnLst>
    <dgm:cxn modelId="{5BA79B23-C304-42B2-A065-60715E0AB2C0}" srcId="{84D03AB5-2894-4F06-A4C1-910B2A43BB1D}" destId="{4963C0C4-2C28-4B43-9E7B-16FCAA8F3D55}" srcOrd="0" destOrd="0" parTransId="{B5493E69-8938-415F-84CE-B0394CBA893B}" sibTransId="{95B0EDB7-2779-4FAD-882C-EDACA6358E5C}"/>
    <dgm:cxn modelId="{C506BD9F-929C-45AB-9F05-7F5C3C5873D1}" type="presOf" srcId="{4963C0C4-2C28-4B43-9E7B-16FCAA8F3D55}" destId="{D12B0F0E-DD9B-4CF7-BEB8-773FF1133FF7}" srcOrd="0" destOrd="0" presId="urn:microsoft.com/office/officeart/2005/8/layout/default"/>
    <dgm:cxn modelId="{45491CAF-2001-41F3-8F3D-1C080A3C0807}" srcId="{84D03AB5-2894-4F06-A4C1-910B2A43BB1D}" destId="{9060E5DB-8CF4-4D88-ABF2-67A62054DF88}" srcOrd="1" destOrd="0" parTransId="{C0607429-2130-44EC-82EA-37DB3855AEAF}" sibTransId="{4BC11897-2C6E-4D29-A66F-AF59C6C1923A}"/>
    <dgm:cxn modelId="{25B2F6C1-1F0B-4033-825A-18B5D8B5426B}" type="presOf" srcId="{84D03AB5-2894-4F06-A4C1-910B2A43BB1D}" destId="{CF38A6D3-D7EB-48D3-BA46-077CF529F1D4}" srcOrd="0" destOrd="0" presId="urn:microsoft.com/office/officeart/2005/8/layout/default"/>
    <dgm:cxn modelId="{58130BCD-43C6-483E-BDC7-0192CD277C81}" type="presOf" srcId="{9060E5DB-8CF4-4D88-ABF2-67A62054DF88}" destId="{2C5899F8-CAD3-4E00-8F15-DF124CF37C61}" srcOrd="0" destOrd="0" presId="urn:microsoft.com/office/officeart/2005/8/layout/default"/>
    <dgm:cxn modelId="{F54EE455-33DC-46C8-BA50-D21EB8C26BB5}" type="presParOf" srcId="{CF38A6D3-D7EB-48D3-BA46-077CF529F1D4}" destId="{D12B0F0E-DD9B-4CF7-BEB8-773FF1133FF7}" srcOrd="0" destOrd="0" presId="urn:microsoft.com/office/officeart/2005/8/layout/default"/>
    <dgm:cxn modelId="{79C42710-6104-423B-AC6A-5732265C706F}" type="presParOf" srcId="{CF38A6D3-D7EB-48D3-BA46-077CF529F1D4}" destId="{EC53F049-CCBB-48A9-B128-0B374A77C853}" srcOrd="1" destOrd="0" presId="urn:microsoft.com/office/officeart/2005/8/layout/default"/>
    <dgm:cxn modelId="{11DA4779-FB28-446D-8B6C-59E49DE2EDFC}" type="presParOf" srcId="{CF38A6D3-D7EB-48D3-BA46-077CF529F1D4}" destId="{2C5899F8-CAD3-4E00-8F15-DF124CF37C6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9E009-B083-4335-B966-2AD9D67C610C}">
      <dsp:nvSpPr>
        <dsp:cNvPr id="0" name=""/>
        <dsp:cNvSpPr/>
      </dsp:nvSpPr>
      <dsp:spPr>
        <a:xfrm>
          <a:off x="735218" y="381"/>
          <a:ext cx="3406236" cy="19778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1400" b="1" kern="120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CONSAPEVOLEZZA DELLE PROPRIE EMOZIONI:</a:t>
          </a:r>
          <a:endParaRPr lang="it-IT" sz="1400" kern="1200" dirty="0">
            <a:solidFill>
              <a:schemeClr val="tx1"/>
            </a:solidFill>
            <a:effectLst/>
            <a:latin typeface="+mn-lt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Aver chiaro che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cosa si sta provando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inclusa la possibilità che si stiano vivendo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emozioni multiple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e che si possa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non essere a conoscenza 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 quello che si sta provando a causa di dinamiche inconsce e di disattenzione</a:t>
          </a:r>
          <a:endParaRPr lang="it-IT" sz="14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735218" y="381"/>
        <a:ext cx="3406236" cy="1977815"/>
      </dsp:txXfrm>
    </dsp:sp>
    <dsp:sp modelId="{47B96F0C-F78C-4330-A307-3F1485AF0B41}">
      <dsp:nvSpPr>
        <dsp:cNvPr id="0" name=""/>
        <dsp:cNvSpPr/>
      </dsp:nvSpPr>
      <dsp:spPr>
        <a:xfrm>
          <a:off x="4410038" y="183537"/>
          <a:ext cx="3616188" cy="1611504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CAPACITÀ DI DISTINGUERE E COMPRENDERE LE EMOZIONI DEGLI ALTRI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basarsi </a:t>
          </a: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su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indizi situazionali ed espressivi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il cui significato ha un senso all’interno di uno specifico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contesto culturale</a:t>
          </a:r>
          <a:endParaRPr lang="it-IT" altLang="it-IT" sz="1400" kern="1200" dirty="0">
            <a:solidFill>
              <a:schemeClr val="tx1"/>
            </a:solidFill>
            <a:effectLst/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410038" y="183537"/>
        <a:ext cx="3616188" cy="1611504"/>
      </dsp:txXfrm>
    </dsp:sp>
    <dsp:sp modelId="{A66E1609-D242-40D5-AF0E-D8192F6684B8}">
      <dsp:nvSpPr>
        <dsp:cNvPr id="0" name=""/>
        <dsp:cNvSpPr/>
      </dsp:nvSpPr>
      <dsp:spPr>
        <a:xfrm>
          <a:off x="8294811" y="183537"/>
          <a:ext cx="2685840" cy="1611504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</a:t>
          </a:r>
          <a:r>
            <a:rPr lang="en-US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SARE IL VOCABOLARIO DELLE EMOZIONI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it-IT" sz="1400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rappresentare</a:t>
          </a:r>
          <a:r>
            <a:rPr lang="en-US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l</a:t>
          </a:r>
          <a:r>
            <a:rPr lang="eo-001" altLang="it-IT" sz="1400" kern="120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’</a:t>
          </a:r>
          <a:r>
            <a:rPr lang="en-US" altLang="it-IT" sz="1400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esperienza</a:t>
          </a:r>
          <a:r>
            <a:rPr lang="en-US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emotiva</a:t>
          </a:r>
          <a:r>
            <a:rPr lang="en-US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attraverso</a:t>
          </a:r>
          <a:r>
            <a:rPr lang="en-US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parole, </a:t>
          </a:r>
          <a:r>
            <a:rPr lang="en-US" altLang="it-IT" sz="1400" b="1" u="sng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immagini</a:t>
          </a:r>
          <a:r>
            <a:rPr lang="en-US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altLang="it-IT" sz="1400" b="1" u="sng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simboli</a:t>
          </a:r>
          <a:r>
            <a:rPr lang="en-US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disponibili</a:t>
          </a:r>
          <a:r>
            <a:rPr lang="en-US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nella</a:t>
          </a:r>
          <a:r>
            <a:rPr lang="en-US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propria </a:t>
          </a:r>
          <a:r>
            <a:rPr lang="en-US" altLang="it-IT" sz="1400" b="1" u="sng" kern="1200" dirty="0" err="1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cultura</a:t>
          </a:r>
          <a:endParaRPr lang="it-IT" altLang="it-IT" sz="1400" kern="1200" dirty="0">
            <a:solidFill>
              <a:schemeClr val="tx1"/>
            </a:solidFill>
            <a:effectLst/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294811" y="183537"/>
        <a:ext cx="2685840" cy="1611504"/>
      </dsp:txXfrm>
    </dsp:sp>
    <dsp:sp modelId="{656AE70F-D94F-4995-A56E-46515B65DE43}">
      <dsp:nvSpPr>
        <dsp:cNvPr id="0" name=""/>
        <dsp:cNvSpPr/>
      </dsp:nvSpPr>
      <dsp:spPr>
        <a:xfrm>
          <a:off x="398333" y="2257674"/>
          <a:ext cx="2047953" cy="1611504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COINVOLGIMENTO EMPATICO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:</a:t>
          </a:r>
          <a:endParaRPr lang="it-IT" sz="1400" kern="1200" dirty="0">
            <a:solidFill>
              <a:schemeClr val="tx1"/>
            </a:solidFill>
            <a:effectLst/>
            <a:latin typeface="+mn-lt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coinvolgimento empatico e simpatetico nelle esperienze emotive degli altri</a:t>
          </a:r>
          <a:endParaRPr lang="it-IT" sz="14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398333" y="2257674"/>
        <a:ext cx="2047953" cy="1611504"/>
      </dsp:txXfrm>
    </dsp:sp>
    <dsp:sp modelId="{033DB8F0-ECC4-4999-8874-69A5DD87EDEB}">
      <dsp:nvSpPr>
        <dsp:cNvPr id="0" name=""/>
        <dsp:cNvSpPr/>
      </dsp:nvSpPr>
      <dsp:spPr>
        <a:xfrm>
          <a:off x="2714870" y="2246780"/>
          <a:ext cx="4927845" cy="1611504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CAPACITÀ DI SEPARARE LE ESPERIENZE EMOTIVE SOGGETTIVE DAI COMPORTAMENTI ESPRESSIVI OSSERVABILI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la capacità di comprendere che, sia in sé che negli altri,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uno stato interno non corrisponde necessariamente con l’espressione esibit</a:t>
          </a: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. Implica inoltre la capacità di comprendere che </a:t>
          </a: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il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comportamento e le emozioni esibite hanno un impatto</a:t>
          </a:r>
          <a:r>
            <a:rPr lang="it-IT" altLang="it-IT" sz="1400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sugli altri, e di tenerne conto nelle situazioni sociali</a:t>
          </a:r>
        </a:p>
      </dsp:txBody>
      <dsp:txXfrm>
        <a:off x="2714870" y="2246780"/>
        <a:ext cx="4927845" cy="1611504"/>
      </dsp:txXfrm>
    </dsp:sp>
    <dsp:sp modelId="{FF538A10-516B-43EB-A95E-2F0FB48F8C87}">
      <dsp:nvSpPr>
        <dsp:cNvPr id="0" name=""/>
        <dsp:cNvSpPr/>
      </dsp:nvSpPr>
      <dsp:spPr>
        <a:xfrm>
          <a:off x="7911300" y="2246780"/>
          <a:ext cx="3406236" cy="1611504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CAPACITÀ DI FAR FRONTE ALLE EMOZIONI A VALENZA NEGATIVA USANDO STRATEGIE DI AUTOREGOLAZIONE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implica la capacità di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affrontare in maniera adattiva emozioni avverse e stressanti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e di adottare opportune strategie di autoregolazione</a:t>
          </a:r>
          <a:endParaRPr lang="it-IT" sz="14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7911300" y="2246780"/>
        <a:ext cx="3406236" cy="1611504"/>
      </dsp:txXfrm>
    </dsp:sp>
    <dsp:sp modelId="{984BEA1A-8023-4DD0-8753-431E6B84BB61}">
      <dsp:nvSpPr>
        <dsp:cNvPr id="0" name=""/>
        <dsp:cNvSpPr/>
      </dsp:nvSpPr>
      <dsp:spPr>
        <a:xfrm>
          <a:off x="2097919" y="4126869"/>
          <a:ext cx="3406236" cy="1611504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CONSAPEVOLEZZA DEL RUOLO DELLA COMUNICAZIONE EMOTIVA NELLE RELAZIONI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consapevolezza che la struttura o la natura dei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rapporti interpersonali 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è in parte determinata dalla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qualità della comunicazione emotiva</a:t>
          </a:r>
          <a:endParaRPr lang="it-IT" sz="14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2097919" y="4126869"/>
        <a:ext cx="3406236" cy="1611504"/>
      </dsp:txXfrm>
    </dsp:sp>
    <dsp:sp modelId="{42B60407-F0D1-4D9F-8557-264D0860B21D}">
      <dsp:nvSpPr>
        <dsp:cNvPr id="0" name=""/>
        <dsp:cNvSpPr/>
      </dsp:nvSpPr>
      <dsp:spPr>
        <a:xfrm>
          <a:off x="5772740" y="4126869"/>
          <a:ext cx="3845210" cy="161150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1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AUTO-EFFICACIA EMOTIVA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avere </a:t>
          </a:r>
          <a:r>
            <a:rPr lang="it-IT" altLang="it-IT" sz="1400" b="1" u="sng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un punto di vista individuale su se stessi</a:t>
          </a:r>
          <a:r>
            <a:rPr lang="it-IT" altLang="it-IT" sz="1400" kern="1200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, sul proprio modo di provare le emozioni, e sulla valutazione che viene fatta circa la propria competenza emotiva. Implica inoltre sviluppare delle «teorie personali» sulle emozioni e su come esse siano all’opera nelle transazioni sociali.</a:t>
          </a:r>
        </a:p>
      </dsp:txBody>
      <dsp:txXfrm>
        <a:off x="5772740" y="4126869"/>
        <a:ext cx="3845210" cy="1611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E1FA7-5794-D844-ACCD-82C55670FD80}">
      <dsp:nvSpPr>
        <dsp:cNvPr id="0" name=""/>
        <dsp:cNvSpPr/>
      </dsp:nvSpPr>
      <dsp:spPr>
        <a:xfrm>
          <a:off x="4165" y="526684"/>
          <a:ext cx="2957634" cy="29576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2768" tIns="26670" rIns="162768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Preoccupazione empatica </a:t>
          </a:r>
          <a:endParaRPr lang="it-IT" sz="2100" kern="1200" dirty="0"/>
        </a:p>
      </dsp:txBody>
      <dsp:txXfrm>
        <a:off x="437300" y="959819"/>
        <a:ext cx="2091364" cy="2091364"/>
      </dsp:txXfrm>
    </dsp:sp>
    <dsp:sp modelId="{7CEFFFC2-B1A6-EF40-A8D3-8F9B78EC6FF0}">
      <dsp:nvSpPr>
        <dsp:cNvPr id="0" name=""/>
        <dsp:cNvSpPr/>
      </dsp:nvSpPr>
      <dsp:spPr>
        <a:xfrm>
          <a:off x="2370273" y="526684"/>
          <a:ext cx="2957634" cy="29576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2768" tIns="26670" rIns="162768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Distress empatico </a:t>
          </a:r>
          <a:endParaRPr lang="it-IT" sz="2100" kern="1200" dirty="0"/>
        </a:p>
      </dsp:txBody>
      <dsp:txXfrm>
        <a:off x="2803408" y="959819"/>
        <a:ext cx="2091364" cy="20913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48534-D415-495E-ACD3-93F3AEC7D8EA}">
      <dsp:nvSpPr>
        <dsp:cNvPr id="0" name=""/>
        <dsp:cNvSpPr/>
      </dsp:nvSpPr>
      <dsp:spPr>
        <a:xfrm>
          <a:off x="5955999" y="2878024"/>
          <a:ext cx="3480736" cy="3480736"/>
        </a:xfrm>
        <a:prstGeom prst="gear9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sp:txBody>
      <dsp:txXfrm>
        <a:off x="6655782" y="3693370"/>
        <a:ext cx="2081170" cy="1789170"/>
      </dsp:txXfrm>
    </dsp:sp>
    <dsp:sp modelId="{1C3F1860-0F2C-431E-9059-861D264FC403}">
      <dsp:nvSpPr>
        <dsp:cNvPr id="0" name=""/>
        <dsp:cNvSpPr/>
      </dsp:nvSpPr>
      <dsp:spPr>
        <a:xfrm>
          <a:off x="5512997" y="5443724"/>
          <a:ext cx="2215013" cy="501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sp:txBody>
      <dsp:txXfrm>
        <a:off x="5527673" y="5458400"/>
        <a:ext cx="2185661" cy="471710"/>
      </dsp:txXfrm>
    </dsp:sp>
    <dsp:sp modelId="{FAB76DB0-DF46-4430-8DA6-5AB933E7AC9D}">
      <dsp:nvSpPr>
        <dsp:cNvPr id="0" name=""/>
        <dsp:cNvSpPr/>
      </dsp:nvSpPr>
      <dsp:spPr>
        <a:xfrm>
          <a:off x="3930844" y="2055305"/>
          <a:ext cx="2531444" cy="2531444"/>
        </a:xfrm>
        <a:prstGeom prst="gear6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sp:txBody>
      <dsp:txXfrm>
        <a:off x="4568143" y="2696455"/>
        <a:ext cx="1256846" cy="1249144"/>
      </dsp:txXfrm>
    </dsp:sp>
    <dsp:sp modelId="{5BE76B23-9C68-47DA-B1AB-754EE86A4EC1}">
      <dsp:nvSpPr>
        <dsp:cNvPr id="0" name=""/>
        <dsp:cNvSpPr/>
      </dsp:nvSpPr>
      <dsp:spPr>
        <a:xfrm>
          <a:off x="3108124" y="4114716"/>
          <a:ext cx="2215013" cy="501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sp:txBody>
      <dsp:txXfrm>
        <a:off x="3122800" y="4129392"/>
        <a:ext cx="2185661" cy="471710"/>
      </dsp:txXfrm>
    </dsp:sp>
    <dsp:sp modelId="{F868EAB0-AB67-4356-ADBE-9DCB44AED683}">
      <dsp:nvSpPr>
        <dsp:cNvPr id="0" name=""/>
        <dsp:cNvSpPr/>
      </dsp:nvSpPr>
      <dsp:spPr>
        <a:xfrm rot="20700000">
          <a:off x="5158699" y="297354"/>
          <a:ext cx="2860322" cy="2503324"/>
        </a:xfrm>
        <a:prstGeom prst="gear6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sp:txBody>
      <dsp:txXfrm rot="-20700000">
        <a:off x="5807226" y="825231"/>
        <a:ext cx="1563268" cy="1447568"/>
      </dsp:txXfrm>
    </dsp:sp>
    <dsp:sp modelId="{42328BF4-B50D-4A8C-9EF9-8A0D5679806D}">
      <dsp:nvSpPr>
        <dsp:cNvPr id="0" name=""/>
        <dsp:cNvSpPr/>
      </dsp:nvSpPr>
      <dsp:spPr>
        <a:xfrm>
          <a:off x="7716389" y="743637"/>
          <a:ext cx="3209754" cy="1329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sp:txBody>
      <dsp:txXfrm>
        <a:off x="7755314" y="782562"/>
        <a:ext cx="3131904" cy="1251158"/>
      </dsp:txXfrm>
    </dsp:sp>
    <dsp:sp modelId="{70688757-4617-41F2-80A8-86EE7EFCFF70}">
      <dsp:nvSpPr>
        <dsp:cNvPr id="0" name=""/>
        <dsp:cNvSpPr/>
      </dsp:nvSpPr>
      <dsp:spPr>
        <a:xfrm>
          <a:off x="5712433" y="2338979"/>
          <a:ext cx="4455342" cy="4455342"/>
        </a:xfrm>
        <a:prstGeom prst="circularArrow">
          <a:avLst>
            <a:gd name="adj1" fmla="val 4687"/>
            <a:gd name="adj2" fmla="val 299029"/>
            <a:gd name="adj3" fmla="val 2551164"/>
            <a:gd name="adj4" fmla="val 15787842"/>
            <a:gd name="adj5" fmla="val 5469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04B8B-F20F-45D2-86D9-87DF82FEF42F}">
      <dsp:nvSpPr>
        <dsp:cNvPr id="0" name=""/>
        <dsp:cNvSpPr/>
      </dsp:nvSpPr>
      <dsp:spPr>
        <a:xfrm>
          <a:off x="3482530" y="1486032"/>
          <a:ext cx="3237084" cy="323708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34D87-E1E6-4C2D-A2C5-BACBE10FE02A}">
      <dsp:nvSpPr>
        <dsp:cNvPr id="0" name=""/>
        <dsp:cNvSpPr/>
      </dsp:nvSpPr>
      <dsp:spPr>
        <a:xfrm>
          <a:off x="4774992" y="-243571"/>
          <a:ext cx="3490228" cy="349022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48534-D415-495E-ACD3-93F3AEC7D8EA}">
      <dsp:nvSpPr>
        <dsp:cNvPr id="0" name=""/>
        <dsp:cNvSpPr/>
      </dsp:nvSpPr>
      <dsp:spPr>
        <a:xfrm>
          <a:off x="5955999" y="2878024"/>
          <a:ext cx="3480736" cy="3480736"/>
        </a:xfrm>
        <a:prstGeom prst="gear9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sp:txBody>
      <dsp:txXfrm>
        <a:off x="6655782" y="3693370"/>
        <a:ext cx="2081170" cy="1789170"/>
      </dsp:txXfrm>
    </dsp:sp>
    <dsp:sp modelId="{1C3F1860-0F2C-431E-9059-861D264FC403}">
      <dsp:nvSpPr>
        <dsp:cNvPr id="0" name=""/>
        <dsp:cNvSpPr/>
      </dsp:nvSpPr>
      <dsp:spPr>
        <a:xfrm>
          <a:off x="5512997" y="5443724"/>
          <a:ext cx="2215013" cy="501062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sp:txBody>
      <dsp:txXfrm>
        <a:off x="5527673" y="5458400"/>
        <a:ext cx="2185661" cy="471710"/>
      </dsp:txXfrm>
    </dsp:sp>
    <dsp:sp modelId="{FAB76DB0-DF46-4430-8DA6-5AB933E7AC9D}">
      <dsp:nvSpPr>
        <dsp:cNvPr id="0" name=""/>
        <dsp:cNvSpPr/>
      </dsp:nvSpPr>
      <dsp:spPr>
        <a:xfrm>
          <a:off x="3930844" y="2055305"/>
          <a:ext cx="2531444" cy="2531444"/>
        </a:xfrm>
        <a:prstGeom prst="gear6">
          <a:avLst/>
        </a:prstGeom>
        <a:solidFill>
          <a:schemeClr val="bg2"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sp:txBody>
      <dsp:txXfrm>
        <a:off x="4568143" y="2696455"/>
        <a:ext cx="1256846" cy="1249144"/>
      </dsp:txXfrm>
    </dsp:sp>
    <dsp:sp modelId="{5BE76B23-9C68-47DA-B1AB-754EE86A4EC1}">
      <dsp:nvSpPr>
        <dsp:cNvPr id="0" name=""/>
        <dsp:cNvSpPr/>
      </dsp:nvSpPr>
      <dsp:spPr>
        <a:xfrm>
          <a:off x="3108124" y="4114716"/>
          <a:ext cx="2215013" cy="501062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sp:txBody>
      <dsp:txXfrm>
        <a:off x="3122800" y="4129392"/>
        <a:ext cx="2185661" cy="471710"/>
      </dsp:txXfrm>
    </dsp:sp>
    <dsp:sp modelId="{F868EAB0-AB67-4356-ADBE-9DCB44AED683}">
      <dsp:nvSpPr>
        <dsp:cNvPr id="0" name=""/>
        <dsp:cNvSpPr/>
      </dsp:nvSpPr>
      <dsp:spPr>
        <a:xfrm rot="20700000">
          <a:off x="5158699" y="297354"/>
          <a:ext cx="2860322" cy="2503324"/>
        </a:xfrm>
        <a:prstGeom prst="gear6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sp:txBody>
      <dsp:txXfrm rot="-20700000">
        <a:off x="5807226" y="825231"/>
        <a:ext cx="1563268" cy="1447568"/>
      </dsp:txXfrm>
    </dsp:sp>
    <dsp:sp modelId="{42328BF4-B50D-4A8C-9EF9-8A0D5679806D}">
      <dsp:nvSpPr>
        <dsp:cNvPr id="0" name=""/>
        <dsp:cNvSpPr/>
      </dsp:nvSpPr>
      <dsp:spPr>
        <a:xfrm>
          <a:off x="7716389" y="743637"/>
          <a:ext cx="3209754" cy="1329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sp:txBody>
      <dsp:txXfrm>
        <a:off x="7755314" y="782562"/>
        <a:ext cx="3131904" cy="1251158"/>
      </dsp:txXfrm>
    </dsp:sp>
    <dsp:sp modelId="{70688757-4617-41F2-80A8-86EE7EFCFF70}">
      <dsp:nvSpPr>
        <dsp:cNvPr id="0" name=""/>
        <dsp:cNvSpPr/>
      </dsp:nvSpPr>
      <dsp:spPr>
        <a:xfrm>
          <a:off x="5712433" y="2338979"/>
          <a:ext cx="4455342" cy="4455342"/>
        </a:xfrm>
        <a:prstGeom prst="circularArrow">
          <a:avLst>
            <a:gd name="adj1" fmla="val 4687"/>
            <a:gd name="adj2" fmla="val 299029"/>
            <a:gd name="adj3" fmla="val 2551164"/>
            <a:gd name="adj4" fmla="val 15787842"/>
            <a:gd name="adj5" fmla="val 5469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04B8B-F20F-45D2-86D9-87DF82FEF42F}">
      <dsp:nvSpPr>
        <dsp:cNvPr id="0" name=""/>
        <dsp:cNvSpPr/>
      </dsp:nvSpPr>
      <dsp:spPr>
        <a:xfrm>
          <a:off x="3482530" y="1486032"/>
          <a:ext cx="3237084" cy="323708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34D87-E1E6-4C2D-A2C5-BACBE10FE02A}">
      <dsp:nvSpPr>
        <dsp:cNvPr id="0" name=""/>
        <dsp:cNvSpPr/>
      </dsp:nvSpPr>
      <dsp:spPr>
        <a:xfrm>
          <a:off x="4774992" y="-243571"/>
          <a:ext cx="3490228" cy="349022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48534-D415-495E-ACD3-93F3AEC7D8EA}">
      <dsp:nvSpPr>
        <dsp:cNvPr id="0" name=""/>
        <dsp:cNvSpPr/>
      </dsp:nvSpPr>
      <dsp:spPr>
        <a:xfrm>
          <a:off x="5955999" y="2878024"/>
          <a:ext cx="3480736" cy="3480736"/>
        </a:xfrm>
        <a:prstGeom prst="gear9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sp:txBody>
      <dsp:txXfrm>
        <a:off x="6655782" y="3693370"/>
        <a:ext cx="2081170" cy="1789170"/>
      </dsp:txXfrm>
    </dsp:sp>
    <dsp:sp modelId="{1C3F1860-0F2C-431E-9059-861D264FC403}">
      <dsp:nvSpPr>
        <dsp:cNvPr id="0" name=""/>
        <dsp:cNvSpPr/>
      </dsp:nvSpPr>
      <dsp:spPr>
        <a:xfrm>
          <a:off x="5512997" y="5443724"/>
          <a:ext cx="2215013" cy="501062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sp:txBody>
      <dsp:txXfrm>
        <a:off x="5527673" y="5458400"/>
        <a:ext cx="2185661" cy="471710"/>
      </dsp:txXfrm>
    </dsp:sp>
    <dsp:sp modelId="{FAB76DB0-DF46-4430-8DA6-5AB933E7AC9D}">
      <dsp:nvSpPr>
        <dsp:cNvPr id="0" name=""/>
        <dsp:cNvSpPr/>
      </dsp:nvSpPr>
      <dsp:spPr>
        <a:xfrm>
          <a:off x="3930844" y="2055305"/>
          <a:ext cx="2531444" cy="2531444"/>
        </a:xfrm>
        <a:prstGeom prst="gear6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sp:txBody>
      <dsp:txXfrm>
        <a:off x="4568143" y="2696455"/>
        <a:ext cx="1256846" cy="1249144"/>
      </dsp:txXfrm>
    </dsp:sp>
    <dsp:sp modelId="{5BE76B23-9C68-47DA-B1AB-754EE86A4EC1}">
      <dsp:nvSpPr>
        <dsp:cNvPr id="0" name=""/>
        <dsp:cNvSpPr/>
      </dsp:nvSpPr>
      <dsp:spPr>
        <a:xfrm>
          <a:off x="3108124" y="4114716"/>
          <a:ext cx="2215013" cy="501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sp:txBody>
      <dsp:txXfrm>
        <a:off x="3122800" y="4129392"/>
        <a:ext cx="2185661" cy="471710"/>
      </dsp:txXfrm>
    </dsp:sp>
    <dsp:sp modelId="{F868EAB0-AB67-4356-ADBE-9DCB44AED683}">
      <dsp:nvSpPr>
        <dsp:cNvPr id="0" name=""/>
        <dsp:cNvSpPr/>
      </dsp:nvSpPr>
      <dsp:spPr>
        <a:xfrm rot="20700000">
          <a:off x="5158699" y="297354"/>
          <a:ext cx="2860322" cy="2503324"/>
        </a:xfrm>
        <a:prstGeom prst="gear6">
          <a:avLst/>
        </a:prstGeom>
        <a:solidFill>
          <a:schemeClr val="bg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sp:txBody>
      <dsp:txXfrm rot="-20700000">
        <a:off x="5807226" y="825231"/>
        <a:ext cx="1563268" cy="1447568"/>
      </dsp:txXfrm>
    </dsp:sp>
    <dsp:sp modelId="{42328BF4-B50D-4A8C-9EF9-8A0D5679806D}">
      <dsp:nvSpPr>
        <dsp:cNvPr id="0" name=""/>
        <dsp:cNvSpPr/>
      </dsp:nvSpPr>
      <dsp:spPr>
        <a:xfrm>
          <a:off x="7716389" y="743637"/>
          <a:ext cx="3209754" cy="1329008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sp:txBody>
      <dsp:txXfrm>
        <a:off x="7755314" y="782562"/>
        <a:ext cx="3131904" cy="1251158"/>
      </dsp:txXfrm>
    </dsp:sp>
    <dsp:sp modelId="{70688757-4617-41F2-80A8-86EE7EFCFF70}">
      <dsp:nvSpPr>
        <dsp:cNvPr id="0" name=""/>
        <dsp:cNvSpPr/>
      </dsp:nvSpPr>
      <dsp:spPr>
        <a:xfrm>
          <a:off x="5712433" y="2338979"/>
          <a:ext cx="4455342" cy="4455342"/>
        </a:xfrm>
        <a:prstGeom prst="circularArrow">
          <a:avLst>
            <a:gd name="adj1" fmla="val 4687"/>
            <a:gd name="adj2" fmla="val 299029"/>
            <a:gd name="adj3" fmla="val 2551164"/>
            <a:gd name="adj4" fmla="val 15787842"/>
            <a:gd name="adj5" fmla="val 5469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04B8B-F20F-45D2-86D9-87DF82FEF42F}">
      <dsp:nvSpPr>
        <dsp:cNvPr id="0" name=""/>
        <dsp:cNvSpPr/>
      </dsp:nvSpPr>
      <dsp:spPr>
        <a:xfrm>
          <a:off x="3482530" y="1486032"/>
          <a:ext cx="3237084" cy="323708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34D87-E1E6-4C2D-A2C5-BACBE10FE02A}">
      <dsp:nvSpPr>
        <dsp:cNvPr id="0" name=""/>
        <dsp:cNvSpPr/>
      </dsp:nvSpPr>
      <dsp:spPr>
        <a:xfrm>
          <a:off x="4778552" y="-267200"/>
          <a:ext cx="3490228" cy="349022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48534-D415-495E-ACD3-93F3AEC7D8EA}">
      <dsp:nvSpPr>
        <dsp:cNvPr id="0" name=""/>
        <dsp:cNvSpPr/>
      </dsp:nvSpPr>
      <dsp:spPr>
        <a:xfrm>
          <a:off x="5955999" y="2878024"/>
          <a:ext cx="3480736" cy="3480736"/>
        </a:xfrm>
        <a:prstGeom prst="gear9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AFFETTIVA</a:t>
          </a:r>
        </a:p>
      </dsp:txBody>
      <dsp:txXfrm>
        <a:off x="6655782" y="3693370"/>
        <a:ext cx="2081170" cy="1789170"/>
      </dsp:txXfrm>
    </dsp:sp>
    <dsp:sp modelId="{1C3F1860-0F2C-431E-9059-861D264FC403}">
      <dsp:nvSpPr>
        <dsp:cNvPr id="0" name=""/>
        <dsp:cNvSpPr/>
      </dsp:nvSpPr>
      <dsp:spPr>
        <a:xfrm>
          <a:off x="5512997" y="5443724"/>
          <a:ext cx="2215013" cy="501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Provo, sento le emozioni dell’altro</a:t>
          </a:r>
        </a:p>
      </dsp:txBody>
      <dsp:txXfrm>
        <a:off x="5527673" y="5458400"/>
        <a:ext cx="2185661" cy="471710"/>
      </dsp:txXfrm>
    </dsp:sp>
    <dsp:sp modelId="{FAB76DB0-DF46-4430-8DA6-5AB933E7AC9D}">
      <dsp:nvSpPr>
        <dsp:cNvPr id="0" name=""/>
        <dsp:cNvSpPr/>
      </dsp:nvSpPr>
      <dsp:spPr>
        <a:xfrm>
          <a:off x="3930844" y="2055305"/>
          <a:ext cx="2531444" cy="2531444"/>
        </a:xfrm>
        <a:prstGeom prst="gear6">
          <a:avLst/>
        </a:prstGeom>
        <a:solidFill>
          <a:schemeClr val="bg2"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EMPATIA COGNITIVA</a:t>
          </a:r>
        </a:p>
      </dsp:txBody>
      <dsp:txXfrm>
        <a:off x="4568143" y="2696455"/>
        <a:ext cx="1256846" cy="1249144"/>
      </dsp:txXfrm>
    </dsp:sp>
    <dsp:sp modelId="{5BE76B23-9C68-47DA-B1AB-754EE86A4EC1}">
      <dsp:nvSpPr>
        <dsp:cNvPr id="0" name=""/>
        <dsp:cNvSpPr/>
      </dsp:nvSpPr>
      <dsp:spPr>
        <a:xfrm>
          <a:off x="3108124" y="4114716"/>
          <a:ext cx="2215013" cy="501062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7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Capisco le emozioni dell’altro</a:t>
          </a:r>
        </a:p>
      </dsp:txBody>
      <dsp:txXfrm>
        <a:off x="3122800" y="4129392"/>
        <a:ext cx="2185661" cy="471710"/>
      </dsp:txXfrm>
    </dsp:sp>
    <dsp:sp modelId="{F868EAB0-AB67-4356-ADBE-9DCB44AED683}">
      <dsp:nvSpPr>
        <dsp:cNvPr id="0" name=""/>
        <dsp:cNvSpPr/>
      </dsp:nvSpPr>
      <dsp:spPr>
        <a:xfrm rot="20700000">
          <a:off x="5158699" y="297354"/>
          <a:ext cx="2860322" cy="2503324"/>
        </a:xfrm>
        <a:prstGeom prst="gear6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CONTAGIO EMOTIVO</a:t>
          </a:r>
        </a:p>
      </dsp:txBody>
      <dsp:txXfrm rot="-20700000">
        <a:off x="5807226" y="825231"/>
        <a:ext cx="1563268" cy="1447568"/>
      </dsp:txXfrm>
    </dsp:sp>
    <dsp:sp modelId="{42328BF4-B50D-4A8C-9EF9-8A0D5679806D}">
      <dsp:nvSpPr>
        <dsp:cNvPr id="0" name=""/>
        <dsp:cNvSpPr/>
      </dsp:nvSpPr>
      <dsp:spPr>
        <a:xfrm>
          <a:off x="7716389" y="743637"/>
          <a:ext cx="3209754" cy="1329008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automatico e privo di mediazione cognitiva 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Vedo l’emozione provata da qualcuno e la vivo anche io in automatico, sono contagiato dall’emozione, senza un perché</a:t>
          </a:r>
        </a:p>
      </dsp:txBody>
      <dsp:txXfrm>
        <a:off x="7755314" y="782562"/>
        <a:ext cx="3131904" cy="1251158"/>
      </dsp:txXfrm>
    </dsp:sp>
    <dsp:sp modelId="{70688757-4617-41F2-80A8-86EE7EFCFF70}">
      <dsp:nvSpPr>
        <dsp:cNvPr id="0" name=""/>
        <dsp:cNvSpPr/>
      </dsp:nvSpPr>
      <dsp:spPr>
        <a:xfrm>
          <a:off x="5712433" y="2338979"/>
          <a:ext cx="4455342" cy="4455342"/>
        </a:xfrm>
        <a:prstGeom prst="circularArrow">
          <a:avLst>
            <a:gd name="adj1" fmla="val 4687"/>
            <a:gd name="adj2" fmla="val 299029"/>
            <a:gd name="adj3" fmla="val 2551164"/>
            <a:gd name="adj4" fmla="val 15787842"/>
            <a:gd name="adj5" fmla="val 5469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04B8B-F20F-45D2-86D9-87DF82FEF42F}">
      <dsp:nvSpPr>
        <dsp:cNvPr id="0" name=""/>
        <dsp:cNvSpPr/>
      </dsp:nvSpPr>
      <dsp:spPr>
        <a:xfrm>
          <a:off x="3482530" y="1486032"/>
          <a:ext cx="3237084" cy="323708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34D87-E1E6-4C2D-A2C5-BACBE10FE02A}">
      <dsp:nvSpPr>
        <dsp:cNvPr id="0" name=""/>
        <dsp:cNvSpPr/>
      </dsp:nvSpPr>
      <dsp:spPr>
        <a:xfrm>
          <a:off x="4787941" y="-176628"/>
          <a:ext cx="3490228" cy="349022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64084-8649-411D-AF6B-0DE053E6B06C}">
      <dsp:nvSpPr>
        <dsp:cNvPr id="0" name=""/>
        <dsp:cNvSpPr/>
      </dsp:nvSpPr>
      <dsp:spPr>
        <a:xfrm>
          <a:off x="791" y="334775"/>
          <a:ext cx="3084960" cy="1850976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1.MANCANZA DI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ACCETTAZIONE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kern="1200" dirty="0">
            <a:latin typeface="Calibri 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1" u="none" strike="noStrike" kern="1200" baseline="0" dirty="0">
              <a:latin typeface="Calibri "/>
            </a:rPr>
            <a:t>11. Quando sono turbato, mi arrabbio con me stesso perché mi sento in quel modo</a:t>
          </a:r>
          <a:endParaRPr lang="en-US" sz="1700" i="1" kern="1200" dirty="0">
            <a:latin typeface="Calibri "/>
          </a:endParaRPr>
        </a:p>
      </dsp:txBody>
      <dsp:txXfrm>
        <a:off x="791" y="334775"/>
        <a:ext cx="3084960" cy="1850976"/>
      </dsp:txXfrm>
    </dsp:sp>
    <dsp:sp modelId="{0D67A631-4167-4324-96C6-3C4610A9F046}">
      <dsp:nvSpPr>
        <dsp:cNvPr id="0" name=""/>
        <dsp:cNvSpPr/>
      </dsp:nvSpPr>
      <dsp:spPr>
        <a:xfrm>
          <a:off x="3394248" y="334775"/>
          <a:ext cx="3084960" cy="1850976"/>
        </a:xfrm>
        <a:prstGeom prst="rect">
          <a:avLst/>
        </a:prstGeom>
        <a:solidFill>
          <a:srgbClr val="789C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2. DIFFICOLTÀ NELLA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DISTRAZIONE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0" u="none" strike="noStrike" kern="1200" baseline="0" dirty="0">
            <a:latin typeface="Calibri 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1" u="none" strike="noStrike" kern="1200" baseline="0" dirty="0">
              <a:latin typeface="Calibri "/>
            </a:rPr>
            <a:t>26. Quando sono turbato, ho delle difficoltà a concentrarmi</a:t>
          </a:r>
          <a:endParaRPr lang="en-US" sz="1700" i="1" kern="1200" dirty="0">
            <a:latin typeface="Calibri "/>
          </a:endParaRPr>
        </a:p>
      </dsp:txBody>
      <dsp:txXfrm>
        <a:off x="3394248" y="334775"/>
        <a:ext cx="3084960" cy="1850976"/>
      </dsp:txXfrm>
    </dsp:sp>
    <dsp:sp modelId="{0B5B609C-2808-4D4A-9C0E-E0B3140DBF0F}">
      <dsp:nvSpPr>
        <dsp:cNvPr id="0" name=""/>
        <dsp:cNvSpPr/>
      </dsp:nvSpPr>
      <dsp:spPr>
        <a:xfrm>
          <a:off x="791" y="2494248"/>
          <a:ext cx="3084960" cy="1850976"/>
        </a:xfrm>
        <a:prstGeom prst="rect">
          <a:avLst/>
        </a:prstGeom>
        <a:solidFill>
          <a:srgbClr val="98A6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4. MANCANZA DI CONTROLLO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0" u="none" strike="noStrike" kern="1200" baseline="0" dirty="0">
            <a:latin typeface="Calibri 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1" u="none" strike="noStrike" kern="1200" baseline="0" dirty="0">
              <a:latin typeface="Calibri "/>
            </a:rPr>
            <a:t>3. Vivo le mie emozioni come travolgenti e fuori dal controllo</a:t>
          </a:r>
          <a:endParaRPr lang="en-US" sz="1700" i="1" kern="1200" dirty="0">
            <a:latin typeface="Calibri "/>
          </a:endParaRPr>
        </a:p>
      </dsp:txBody>
      <dsp:txXfrm>
        <a:off x="791" y="2494248"/>
        <a:ext cx="3084960" cy="1850976"/>
      </dsp:txXfrm>
    </dsp:sp>
    <dsp:sp modelId="{6A8E1A2E-E459-461A-9A37-45363E2A1365}">
      <dsp:nvSpPr>
        <dsp:cNvPr id="0" name=""/>
        <dsp:cNvSpPr/>
      </dsp:nvSpPr>
      <dsp:spPr>
        <a:xfrm>
          <a:off x="3394248" y="2494248"/>
          <a:ext cx="3084960" cy="1850976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5. DIFFICOLTÀ NEL RICONOSCIMENTO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0" u="none" strike="noStrike" kern="1200" baseline="0" dirty="0">
            <a:latin typeface="Calibri 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1" u="none" strike="noStrike" kern="1200" baseline="0" dirty="0">
              <a:latin typeface="Calibri "/>
            </a:rPr>
            <a:t>4. Non ho idea di come mi sento</a:t>
          </a:r>
          <a:endParaRPr lang="en-US" sz="1700" b="1" i="0" u="none" strike="noStrike" kern="1200" baseline="0" dirty="0">
            <a:latin typeface="Calibri "/>
          </a:endParaRPr>
        </a:p>
      </dsp:txBody>
      <dsp:txXfrm>
        <a:off x="3394248" y="2494248"/>
        <a:ext cx="3084960" cy="18509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B0F0E-DD9B-4CF7-BEB8-773FF1133FF7}">
      <dsp:nvSpPr>
        <dsp:cNvPr id="0" name=""/>
        <dsp:cNvSpPr/>
      </dsp:nvSpPr>
      <dsp:spPr>
        <a:xfrm>
          <a:off x="950713" y="0"/>
          <a:ext cx="2941207" cy="1850415"/>
        </a:xfrm>
        <a:prstGeom prst="rect">
          <a:avLst/>
        </a:prstGeom>
        <a:solidFill>
          <a:srgbClr val="7CA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3.MANCANZA DI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FIDUCIA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0" u="none" strike="noStrike" kern="1200" baseline="0" dirty="0">
            <a:latin typeface="Calibri 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1" u="none" strike="noStrike" kern="1200" baseline="0" dirty="0">
              <a:latin typeface="Calibri "/>
            </a:rPr>
            <a:t>15. Quando sono turbato, credo che rimarrò in quello stato per molto tempo</a:t>
          </a:r>
          <a:endParaRPr lang="en-US" sz="1700" kern="1200" dirty="0"/>
        </a:p>
      </dsp:txBody>
      <dsp:txXfrm>
        <a:off x="950713" y="0"/>
        <a:ext cx="2941207" cy="1850415"/>
      </dsp:txXfrm>
    </dsp:sp>
    <dsp:sp modelId="{2C5899F8-CAD3-4E00-8F15-DF124CF37C61}">
      <dsp:nvSpPr>
        <dsp:cNvPr id="0" name=""/>
        <dsp:cNvSpPr/>
      </dsp:nvSpPr>
      <dsp:spPr>
        <a:xfrm>
          <a:off x="906519" y="2160931"/>
          <a:ext cx="2941207" cy="1850415"/>
        </a:xfrm>
        <a:prstGeom prst="rect">
          <a:avLst/>
        </a:prstGeom>
        <a:solidFill>
          <a:srgbClr val="8BB8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u="none" strike="noStrike" kern="1200" baseline="0" dirty="0">
              <a:latin typeface="Calibri "/>
            </a:rPr>
            <a:t>6. RIDOTTA AUTOCONSAPEVOLEZZA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0" u="none" strike="noStrike" kern="1200" baseline="0" dirty="0">
            <a:latin typeface="Calibri 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0" u="none" strike="noStrike" kern="1200" baseline="0" dirty="0">
              <a:latin typeface="Calibri "/>
            </a:rPr>
            <a:t>2. </a:t>
          </a:r>
          <a:r>
            <a:rPr lang="it-IT" sz="1700" b="0" i="1" u="none" strike="noStrike" kern="1200" baseline="0" dirty="0">
              <a:latin typeface="Calibri "/>
            </a:rPr>
            <a:t>Presto attenzione a come mi sento (r)</a:t>
          </a:r>
          <a:endParaRPr lang="en-US" sz="1700" b="1" i="1" u="none" strike="noStrike" kern="1200" baseline="0" dirty="0">
            <a:latin typeface="Calibri "/>
          </a:endParaRPr>
        </a:p>
      </dsp:txBody>
      <dsp:txXfrm>
        <a:off x="906519" y="2160931"/>
        <a:ext cx="2941207" cy="1850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C8FA-BA2F-4EB0-B6A2-2F7B64FA72F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6B21D-7780-49E3-9821-27A6756606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75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Ciascuna si sviluppa in modo indipendente dalle altre, non è detto che si raggiunga la competenza in tutte le componenti.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DF672-5ACF-6F44-B92D-C742B7B5E2D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67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B21D-7780-49E3-9821-27A6756606A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68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volta approfondito il nostro “lessico delle emozioni”, l’obiettivo successivo è lavorare sulla risposta empatica, cioè una modalità di reazione affettiva orientata al vissuto dell’altro: il dispiacere, la preoccupazione, l’interesse per qualcuno implicano la necessità di agire in qualche modo per intervenire a favore, sostenere la persona in difficoltà. Educare all’empatia può aiutare a rendere la vita di gruppo più armoniosa, smorzando le condotte aggressive e promuovendo quelle di aiuto.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Possiamo quindi lavorare su tre step principali :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contagio emotivo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automatico e privo di mediazione cognitiva (vedo l’emozione provata da qualcuno e la vivo anche io in automatico, sono contagiato dall’emozione, senza un perché) che prepara il terreno per le attività successive ed è adatto soprattutto per i più piccoli;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 di tipo cognitivo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(il  capire i sentimenti dell’altro) ed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 affettiva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(provare, sentire i sentimenti dell’altro). Ci possiamo figurare che esistono diversi tipi di empatia collocati lungo un continuum che va appunto dal contagio emotivo, automatico e privo di mediazione cognitiva, a forme più indifferenziate e meno mediate, a quelle più differenziate e cognitivamente controllate. I diversi tipi di empatia, pur apparendo in tempi diversi lungo lo sviluppo, non si escludono l'un l'altro e le forme cognitivamente più semplici possono coesistere con quelle più evolute.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65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introdurre  la prima componente: “contagio emotivo” possiamo proporre  un video come stimolo: anche una semplice ricerca sul web ci permette di trovare diversi video sulla risata contagiosa oppure sul pianto contagioso. </a:t>
            </a:r>
            <a:endParaRPr lang="it-IT" dirty="0">
              <a:effectLst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 presentazione del video deve seguire una discussione, chiedendo ad esempio “Cosa è successo guardando il video del bambino che ride?” Anche noi ci siamo messi a ridere, senza un perché! Vediamo lui ridere e ci viene da ridere in automatico… </a:t>
            </a:r>
            <a:endParaRPr lang="it-IT" dirty="0">
              <a:effectLst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61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lavorare sull’empatia cognitiva possiamo proporre un’attività di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cognitivo ai ragazzi</a:t>
            </a:r>
            <a:endParaRPr lang="it-IT" dirty="0">
              <a:effectLst/>
            </a:endParaRP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Prepariamo alcuni cartelloni con descritte brevi situazioni. Possiamo prendere spunto dalle seguenti adattandole alla classe e al livello di età: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Domani vai in gita; Hai perso i compiti che avevi fatto ieri pomeriggio; Vieni scelto per far parte della squadra di calcio/pallavolo della scuola; Non hai studiato e oggi la prof.ssa interroga; Sei solo in casa.</a:t>
            </a:r>
            <a:endParaRPr lang="it-IT" dirty="0">
              <a:effectLst/>
            </a:endParaRP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Presentiamo uno alla volta i primi cartelloni chiediamo ai ragazzi/bambini di scrivere su un bigliettino “Cosa proverebbero in quella situazione?”</a:t>
            </a:r>
            <a:endParaRPr lang="it-IT" dirty="0">
              <a:effectLst/>
            </a:endParaRP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bigliettini vengono raccolti e a livello di gruppo classe verranno lette le emozioni provate per ogni situazione, intanto le diverse emozioni verranno scritte sul cartellone della situazione che si sta analizzando.</a:t>
            </a:r>
            <a:endParaRPr lang="it-IT" dirty="0">
              <a:effectLst/>
            </a:endParaRP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Successivamente, vengono lette le altre situazioni chiedendo a tutto il gruppo come si sentirebbe uno dei loro compagni in particolare (chiedendo a quest’ultimo di non dire nulla). Alla fine chiedere al protagonista come effettivamente pensa che si sarebbe potuto sentire in quella situazione.</a:t>
            </a:r>
            <a:endParaRPr lang="it-IT" dirty="0">
              <a:effectLst/>
            </a:endParaRP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conduce dunque una riflessione su come una stessa situazione può produrre diverse emozioni a seconda del protagonista che la vive. Soffermarsi sulle reazioni contrastanti. “Perché non avete risposto nello stesso modo?”. Nella seconda metà delle situazioni, quando devono indovinare le reazioni di un compagno a turno: “Chi ha indovinato l’emozione?”; “Perché qualcuno l’ha indovinata e altri no?”; “Quali sono le caratteristiche di chi l’ha indovinata? È un amico?. </a:t>
            </a:r>
            <a:endParaRPr lang="it-IT" dirty="0">
              <a:effectLst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dirty="0">
              <a:effectLst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194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lavorare sull’empatia affettiva possiamo proporre un video stimolo che possa suscitare un’attivazione emotiva dei ragazzi. Possiamo prendere uno spezzone di film o di cartone animato che riteniamo più adatto all’età dei ragazzi, cercando di dosare adeguatamente l’intensità emotiva suscitata, se negativa. Alcuni esempi utili possono essere tratti da film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Inside Out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Pixar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Nello specifico, lo spezzone in cui Tristezza riesce a consolare Bing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Bong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sull’orlo del burrone, dopo i ripetuti tentativi falliti di Gioia, si presta particolarmente bene all’attività. Successivamente si può discutere insieme cosa si è provato, le emozioni e il perché si provano. Si può anche approfondire insieme perché qualcuno non ha provato particolari emozioni;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Successivamente si può introdurre il concetto di «empatia» cercando di costruire insieme ai ragazzi una definizione condivisa. Alcuni elementi importanti possono essere: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mettersi nei panni dell’altro; capire, condividere, provare le emozioni dell’altro; essere disponibili a fare propri i sentimenti e le emozioni altrui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arrivarci si può partire da un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brainstorming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che stimoli le prime idee e i pensieri sul concetto di empatia per poi raccogliere su un cartellone tutto ciò che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viene detto dai ragazzi.</a:t>
            </a:r>
          </a:p>
          <a:p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08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Volontaria = cognitiva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B21D-7780-49E3-9821-27A6756606A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61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Esistono differenti tipi di strategie di regolazione automatica delle emozioni, ciascuno dei quali comporta un pattern distinto di conseguenze emotive: • Processi di regolazione automatica delle emozioni focalizzati sulla risposta emotiva: sono modalità che intervengono dopo che il processo emotivo ha preso avvio e il soggetto può trovarsi in uno stato di conflitto tra il proseguire la risposta emotiva (già avviata e non regolata) e lo sforzo di modulazione. Sono strategie complesse e dispendiose, spesso implicate in risposte difensive, nella repressione e nella soppressione spontanee; un esempio è la regolazione comportamentale; 7 • Processi di regolazione automatica delle emozioni focalizzati sugli antecedenti: quando sussiste una valutazione implicita o quando è la situazione stessa a predisporre la regolazione, il processo di modulazione viene messo in atto prima della generazione della risposta emotiva e si otterrebbe quindi un’emozione già modulata. È il caso di valori, abitudini e scopi personali, i quali hanno conseguenze maggiormente adattive dal punto di vista affettivo.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B21D-7780-49E3-9821-27A6756606A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58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B21D-7780-49E3-9821-27A6756606AC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78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A74BE-123B-86DA-053D-EE4D4EEE5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4803A7-D12D-09FB-F25D-966B999D1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C5DACD-2835-3DB1-F432-392B2686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7A8BBF-A363-75D0-BD0C-FA94481A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7A38C1-500F-AB8E-5480-E463DD6A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14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16C653-FC0B-ECB2-8284-A55D8257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E3FB25-0A9E-E6BB-8B70-DB8DD5476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B73F1F-5CDE-5246-89DA-78C98652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4D1AB5-3432-C72C-C377-96382C23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EA23EE-0C11-D2AF-1C7E-12A39422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95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406B5D-E7EE-5928-4779-A927EA31C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CB68B1-36A0-A595-178A-EE5572F70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4FD051-5B0C-A604-49C5-74D0114D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735489-AAE0-090E-48F3-C9082B6C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B57CD4-8DA8-321B-49D7-AC55257F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94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1BCBF-B598-0C50-471F-15741506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3F1EDE-7655-A77E-2C6F-7A11DCCB4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B796BE-7364-2F09-B937-05AC45D4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FEAF23-E435-0CE4-ED98-2D0966E0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D61D1-1011-230D-827E-28E5933F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46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D1E95-F06C-ACCB-A6E7-CB5909FF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F08A33-E5EE-69A3-6420-DA3314DC5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07CE09-D3F0-7C3C-DA95-C8ECD88E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97A419-41D8-F9E3-014B-147ECDA7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B97A17-D7C7-D204-37E3-14743E18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85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998282-D73F-7171-6F90-E7CEF994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2313E8-4860-96D9-6416-5A5974576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E75816-1BB5-12F2-8C49-E0BE75B3E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AE8EFB-4F68-A317-D3E4-A10CD28C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90747B-F88A-883E-B7FD-0D882DB9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2F6CEF-20CB-4619-B750-EED6B8A8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72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6ED7D7-B278-259A-26CE-8CCE27180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73D4E0-BFB7-241D-6592-13050F16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708717-70C8-0255-2A2C-D3BC08E81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42372A-4033-DAAA-2653-DEDD22466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756EFAB-467C-A14B-99C1-3963DC81A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89E5BF5-05B6-F29F-2322-10361A01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73B24A-80BA-2F20-0233-FD7C5DA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17089B-8681-D36B-B909-3E233401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54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4B42B-EBC4-1672-314E-658605A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37C219-52B6-1C84-9C13-54FF2E81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AE578C-D153-4E65-4210-DF60C64C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2701B2-64CB-CA8E-944E-A45321ED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60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671269-D289-F0B9-CF27-4D9BE68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936286-C23D-B70F-AA63-28CFCD04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A82986-D392-8D1B-E290-C62F7486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8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5271F-F779-9A89-9D9E-F070B7F3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5538C4-C385-52B5-2527-C65DF9B3E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A1BEFB-7E80-2DEF-E063-4CB55369E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B70EC6-04A5-6295-AAF3-97C8C1DE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0CC792-6C7C-1852-7CCA-906731B4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1AC819-DF03-ABA5-B9A6-30C1259B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92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1F243-5203-647B-CC71-C6BB876C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9ED48C0-3F1D-857F-2ED2-C94FADE74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29CC5B-9627-0678-EEAE-C2F6F9F05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952251-31FE-E638-E9E4-8C897427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A328-71C4-814F-9096-11C699D1EAA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3DDAB8-4376-CD6B-5580-9A131FDD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24FD9E-65CF-D54D-4DCB-D4CC99D8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7AB6E-6834-0341-8A11-3AA4D1BE7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06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6A0DFA5-282E-5616-542A-510F3088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B3318C-218B-FCF1-313E-D7D8EDA6C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B04183-95AD-5A5B-2637-8DBC3D11B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2A328-71C4-814F-9096-11C699D1EAAA}" type="datetimeFigureOut">
              <a:rPr lang="it-IT" smtClean="0"/>
              <a:t>08/11/2023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A517DB-F550-EC8F-E57C-DC3B3479F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4AD278-942A-EA5B-8B99-4BD0AB8C4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7AB6E-6834-0341-8A11-3AA4D1BE7208}" type="slidenum">
              <a:rPr lang="it-IT" smtClean="0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7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3.xml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diagramColors" Target="../diagrams/colors4.xml"/><Relationship Id="rId5" Type="http://schemas.microsoft.com/office/2007/relationships/hdphoto" Target="../media/hdphoto16.wdp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10.png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0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diagramDrawing" Target="../diagrams/drawing5.xml"/><Relationship Id="rId5" Type="http://schemas.openxmlformats.org/officeDocument/2006/relationships/image" Target="../media/image1.png"/><Relationship Id="rId10" Type="http://schemas.openxmlformats.org/officeDocument/2006/relationships/diagramColors" Target="../diagrams/colors5.xml"/><Relationship Id="rId4" Type="http://schemas.microsoft.com/office/2007/relationships/hdphoto" Target="../media/hdphoto17.wdp"/><Relationship Id="rId9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17.jpg"/><Relationship Id="rId7" Type="http://schemas.openxmlformats.org/officeDocument/2006/relationships/image" Target="../media/image15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diagramColors" Target="../diagrams/colors6.xml"/><Relationship Id="rId5" Type="http://schemas.microsoft.com/office/2007/relationships/hdphoto" Target="../media/hdphoto18.wdp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10.png"/><Relationship Id="rId9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hyperlink" Target="https://www.menti.com/alij6jw55xw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20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1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7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microsoft.com/office/2007/relationships/hdphoto" Target="../media/hdphoto6.wdp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1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4.png"/><Relationship Id="rId10" Type="http://schemas.microsoft.com/office/2007/relationships/diagramDrawing" Target="../diagrams/drawing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7DB30ABD-4D85-E4E6-49EB-E0F26C85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05" y="4915373"/>
            <a:ext cx="1640701" cy="71461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C41C27-1A95-1328-07AB-71C5C652FF81}"/>
              </a:ext>
            </a:extLst>
          </p:cNvPr>
          <p:cNvSpPr txBox="1"/>
          <p:nvPr/>
        </p:nvSpPr>
        <p:spPr>
          <a:xfrm>
            <a:off x="294074" y="2228219"/>
            <a:ext cx="11472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i="1" dirty="0">
                <a:latin typeface="Calibri" panose="020F0502020204030204" pitchFamily="34" charset="0"/>
                <a:cs typeface="Calibri" panose="020F0502020204030204" pitchFamily="34" charset="0"/>
              </a:rPr>
              <a:t>L’empatia e la regolazione </a:t>
            </a:r>
            <a:endParaRPr sz="5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41A6B5-50E6-C562-5B7D-E5878EBE1271}"/>
              </a:ext>
            </a:extLst>
          </p:cNvPr>
          <p:cNvSpPr txBox="1"/>
          <p:nvPr/>
        </p:nvSpPr>
        <p:spPr>
          <a:xfrm>
            <a:off x="2540620" y="663773"/>
            <a:ext cx="710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Ciclo di webinar</a:t>
            </a: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2B00E1E-36A2-CB4A-39CD-44ACB0A7F038}"/>
              </a:ext>
            </a:extLst>
          </p:cNvPr>
          <p:cNvSpPr txBox="1"/>
          <p:nvPr/>
        </p:nvSpPr>
        <p:spPr>
          <a:xfrm>
            <a:off x="2633653" y="1461385"/>
            <a:ext cx="6793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Novembre 2023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B57E44E-3F6D-A094-5A9F-235D9E586029}"/>
              </a:ext>
            </a:extLst>
          </p:cNvPr>
          <p:cNvSpPr txBox="1"/>
          <p:nvPr/>
        </p:nvSpPr>
        <p:spPr>
          <a:xfrm>
            <a:off x="1802888" y="3296691"/>
            <a:ext cx="8455233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Professoressa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Annalaura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Nocentini</a:t>
            </a:r>
          </a:p>
          <a:p>
            <a:pPr algn="ctr">
              <a:lnSpc>
                <a:spcPct val="150000"/>
              </a:lnSpc>
            </a:pPr>
            <a:r>
              <a:rPr lang="it-IT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Dipartimento di Educazione, Lingue, Intercultura, Letteratura e Psicologia </a:t>
            </a:r>
          </a:p>
          <a:p>
            <a:pPr algn="ctr">
              <a:lnSpc>
                <a:spcPct val="150000"/>
              </a:lnSpc>
            </a:pPr>
            <a:r>
              <a:rPr lang="it-IT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Università degli studi di Firenze</a:t>
            </a:r>
            <a:endParaRPr sz="1600" dirty="0"/>
          </a:p>
        </p:txBody>
      </p:sp>
      <p:pic>
        <p:nvPicPr>
          <p:cNvPr id="19" name="Immagine 18" descr="Immagine che contiene biglietto da visita, disegno, testo, illustrazione&#10;&#10;Descrizione generata automaticamente">
            <a:extLst>
              <a:ext uri="{FF2B5EF4-FFF2-40B4-BE49-F238E27FC236}">
                <a16:creationId xmlns:a16="http://schemas.microsoft.com/office/drawing/2014/main" id="{AC496280-EC4F-9A56-DDEC-09DFF3C88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9767" l="100" r="99800">
                        <a14:foregroundMark x1="7100" y1="76224" x2="2600" y2="84732"/>
                        <a14:foregroundMark x1="2600" y1="84732" x2="7000" y2="93590"/>
                        <a14:foregroundMark x1="7000" y1="93590" x2="14900" y2="96154"/>
                        <a14:foregroundMark x1="14900" y1="96154" x2="21900" y2="92657"/>
                        <a14:foregroundMark x1="21900" y1="92657" x2="21100" y2="86480"/>
                        <a14:foregroundMark x1="2600" y1="78555" x2="6700" y2="99883"/>
                        <a14:foregroundMark x1="6700" y1="99883" x2="6700" y2="99883"/>
                        <a14:foregroundMark x1="800" y1="79371" x2="1900" y2="96154"/>
                        <a14:foregroundMark x1="76600" y1="69114" x2="78400" y2="80186"/>
                        <a14:foregroundMark x1="78400" y1="80186" x2="87200" y2="79371"/>
                        <a14:foregroundMark x1="87200" y1="79371" x2="82200" y2="88578"/>
                        <a14:foregroundMark x1="82200" y1="88578" x2="90400" y2="97086"/>
                        <a14:foregroundMark x1="90400" y1="97086" x2="91700" y2="96737"/>
                        <a14:foregroundMark x1="68300" y1="71212" x2="71400" y2="83450"/>
                        <a14:foregroundMark x1="71400" y1="83450" x2="76900" y2="92774"/>
                        <a14:foregroundMark x1="77300" y1="55012" x2="80000" y2="58159"/>
                        <a14:foregroundMark x1="60200" y1="72611" x2="63600" y2="75175"/>
                        <a14:foregroundMark x1="71900" y1="65268" x2="74400" y2="60256"/>
                        <a14:foregroundMark x1="58900" y1="72261" x2="58900" y2="72261"/>
                        <a14:foregroundMark x1="59500" y1="73660" x2="59500" y2="71795"/>
                        <a14:foregroundMark x1="93500" y1="79953" x2="99800" y2="91958"/>
                        <a14:foregroundMark x1="4000" y1="3846" x2="12200" y2="6410"/>
                        <a14:foregroundMark x1="12200" y1="6410" x2="21400" y2="34732"/>
                        <a14:foregroundMark x1="21400" y1="34732" x2="26200" y2="25291"/>
                        <a14:foregroundMark x1="26200" y1="25291" x2="33500" y2="22494"/>
                        <a14:foregroundMark x1="33500" y1="22494" x2="14700" y2="1166"/>
                        <a14:foregroundMark x1="14700" y1="1166" x2="11600" y2="466"/>
                        <a14:foregroundMark x1="3700" y1="4079" x2="800" y2="14103"/>
                        <a14:foregroundMark x1="800" y1="14103" x2="5000" y2="23193"/>
                        <a14:foregroundMark x1="5000" y1="23193" x2="19500" y2="36364"/>
                        <a14:foregroundMark x1="8466" y1="34848" x2="6200" y2="36131"/>
                        <a14:foregroundMark x1="13200" y1="32168" x2="9469" y2="34280"/>
                        <a14:foregroundMark x1="2143" y1="32642" x2="100" y2="30886"/>
                        <a14:foregroundMark x1="6200" y1="36131" x2="5897" y2="35871"/>
                        <a14:foregroundMark x1="100" y1="30886" x2="100" y2="28438"/>
                        <a14:foregroundMark x1="63800" y1="22727" x2="70100" y2="16434"/>
                        <a14:foregroundMark x1="70100" y1="16434" x2="72800" y2="8159"/>
                        <a14:foregroundMark x1="72800" y1="8159" x2="87700" y2="233"/>
                        <a14:foregroundMark x1="87700" y1="233" x2="96000" y2="699"/>
                        <a14:foregroundMark x1="96000" y1="699" x2="98500" y2="9907"/>
                        <a14:foregroundMark x1="98500" y1="9907" x2="94700" y2="18298"/>
                        <a14:foregroundMark x1="94700" y1="18298" x2="77400" y2="12471"/>
                        <a14:foregroundMark x1="77400" y1="12471" x2="80900" y2="22611"/>
                        <a14:foregroundMark x1="80900" y1="22611" x2="79300" y2="36946"/>
                        <a14:foregroundMark x1="94200" y1="20396" x2="99800" y2="21678"/>
                        <a14:backgroundMark x1="47400" y1="20629" x2="32800" y2="34033"/>
                        <a14:backgroundMark x1="32800" y1="34033" x2="27300" y2="44755"/>
                        <a14:backgroundMark x1="27300" y1="44755" x2="46800" y2="47669"/>
                        <a14:backgroundMark x1="46800" y1="47669" x2="57200" y2="43706"/>
                        <a14:backgroundMark x1="57200" y1="43706" x2="38100" y2="51632"/>
                        <a14:backgroundMark x1="38100" y1="51632" x2="51700" y2="55944"/>
                        <a14:backgroundMark x1="51700" y1="55944" x2="53900" y2="75524"/>
                        <a14:backgroundMark x1="53900" y1="75524" x2="53900" y2="75991"/>
                        <a14:backgroundMark x1="46700" y1="19580" x2="47900" y2="28671"/>
                        <a14:backgroundMark x1="47900" y1="28671" x2="52800" y2="37179"/>
                        <a14:backgroundMark x1="60200" y1="28205" x2="53500" y2="19580"/>
                        <a14:backgroundMark x1="53500" y1="19580" x2="55600" y2="29604"/>
                        <a14:backgroundMark x1="55600" y1="29604" x2="57300" y2="32984"/>
                        <a14:backgroundMark x1="66700" y1="34848" x2="37800" y2="42541"/>
                        <a14:backgroundMark x1="37800" y1="42541" x2="30800" y2="51399"/>
                        <a14:backgroundMark x1="30800" y1="51399" x2="50000" y2="48951"/>
                        <a14:backgroundMark x1="50000" y1="48951" x2="58300" y2="43357"/>
                        <a14:backgroundMark x1="58300" y1="43357" x2="33900" y2="44639"/>
                        <a14:backgroundMark x1="33900" y1="44639" x2="23300" y2="56993"/>
                        <a14:backgroundMark x1="23300" y1="56993" x2="31600" y2="64103"/>
                        <a14:backgroundMark x1="31600" y1="64103" x2="48800" y2="62005"/>
                        <a14:backgroundMark x1="48800" y1="62005" x2="56900" y2="56177"/>
                        <a14:backgroundMark x1="56900" y1="56177" x2="51300" y2="50000"/>
                        <a14:backgroundMark x1="51300" y1="50000" x2="38000" y2="59207"/>
                        <a14:backgroundMark x1="38000" y1="59207" x2="37200" y2="69697"/>
                        <a14:backgroundMark x1="37200" y1="69697" x2="51900" y2="75175"/>
                        <a14:backgroundMark x1="62125" y1="71755" x2="63400" y2="71329"/>
                        <a14:backgroundMark x1="59710" y1="72563" x2="60456" y2="72313"/>
                        <a14:backgroundMark x1="51900" y1="75175" x2="59243" y2="72719"/>
                        <a14:backgroundMark x1="63400" y1="71329" x2="63800" y2="63869"/>
                        <a14:backgroundMark x1="68100" y1="56876" x2="74400" y2="44755"/>
                        <a14:backgroundMark x1="74400" y1="44755" x2="61400" y2="56061"/>
                        <a14:backgroundMark x1="61400" y1="56061" x2="72600" y2="53963"/>
                        <a14:backgroundMark x1="72600" y1="53963" x2="75500" y2="44289"/>
                        <a14:backgroundMark x1="75500" y1="44289" x2="61600" y2="47203"/>
                        <a14:backgroundMark x1="61600" y1="47203" x2="60400" y2="48135"/>
                        <a14:backgroundMark x1="23500" y1="48951" x2="19000" y2="51632"/>
                        <a14:backgroundMark x1="59500" y1="25641" x2="74200" y2="48485"/>
                        <a14:backgroundMark x1="8200" y1="45338" x2="2200" y2="51632"/>
                        <a14:backgroundMark x1="8700" y1="43939" x2="16400" y2="46620"/>
                        <a14:backgroundMark x1="16400" y1="46620" x2="13800" y2="56410"/>
                        <a14:backgroundMark x1="13800" y1="56410" x2="6500" y2="63520"/>
                        <a14:backgroundMark x1="6500" y1="63520" x2="1500" y2="65734"/>
                        <a14:backgroundMark x1="37500" y1="84615" x2="34400" y2="93357"/>
                        <a14:backgroundMark x1="34400" y1="93357" x2="46100" y2="98019"/>
                        <a14:backgroundMark x1="46100" y1="98019" x2="61500" y2="92657"/>
                        <a14:backgroundMark x1="61500" y1="92657" x2="52500" y2="86247"/>
                        <a14:backgroundMark x1="52500" y1="86247" x2="37000" y2="86713"/>
                        <a14:backgroundMark x1="37000" y1="86713" x2="37000" y2="86713"/>
                        <a14:backgroundMark x1="40200" y1="11772" x2="52100" y2="10023"/>
                        <a14:backgroundMark x1="52100" y1="10023" x2="59500" y2="6527"/>
                        <a14:backgroundMark x1="59500" y1="6527" x2="59500" y2="3613"/>
                        <a14:backgroundMark x1="28300" y1="3030" x2="29400" y2="3030"/>
                        <a14:backgroundMark x1="30700" y1="2797" x2="33000" y2="1515"/>
                        <a14:backgroundMark x1="34100" y1="3030" x2="26400" y2="3730"/>
                        <a14:backgroundMark x1="26400" y1="3730" x2="25800" y2="2564"/>
                        <a14:backgroundMark x1="4000" y1="33450" x2="1300" y2="24825"/>
                        <a14:backgroundMark x1="7300" y1="32984" x2="6900" y2="31935"/>
                        <a14:backgroundMark x1="8900" y1="33217" x2="2800" y2="32984"/>
                        <a14:backgroundMark x1="1900" y1="32984" x2="5300" y2="34499"/>
                        <a14:backgroundMark x1="5300" y1="36131" x2="2600" y2="32751"/>
                      </a14:backgroundRemoval>
                    </a14:imgEffect>
                  </a14:imgLayer>
                </a14:imgProps>
              </a:ext>
            </a:extLst>
          </a:blip>
          <a:srcRect r="57372"/>
          <a:stretch/>
        </p:blipFill>
        <p:spPr>
          <a:xfrm>
            <a:off x="-25267" y="-1"/>
            <a:ext cx="2658920" cy="6822563"/>
          </a:xfrm>
          <a:prstGeom prst="rect">
            <a:avLst/>
          </a:prstGeom>
        </p:spPr>
      </p:pic>
      <p:pic>
        <p:nvPicPr>
          <p:cNvPr id="20" name="Immagine 19" descr="Immagine che contiene biglietto da visita, disegno, testo, illustrazione&#10;&#10;Descrizione generata automaticamente">
            <a:extLst>
              <a:ext uri="{FF2B5EF4-FFF2-40B4-BE49-F238E27FC236}">
                <a16:creationId xmlns:a16="http://schemas.microsoft.com/office/drawing/2014/main" id="{21B1150D-0C37-2DC9-DE5F-CB0B18085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9767" l="100" r="99800">
                        <a14:foregroundMark x1="7100" y1="76224" x2="2600" y2="84732"/>
                        <a14:foregroundMark x1="2600" y1="84732" x2="7000" y2="93590"/>
                        <a14:foregroundMark x1="7000" y1="93590" x2="14900" y2="96154"/>
                        <a14:foregroundMark x1="14900" y1="96154" x2="21900" y2="92657"/>
                        <a14:foregroundMark x1="21900" y1="92657" x2="21100" y2="86480"/>
                        <a14:foregroundMark x1="2600" y1="78555" x2="6700" y2="99883"/>
                        <a14:foregroundMark x1="6700" y1="99883" x2="6700" y2="99883"/>
                        <a14:foregroundMark x1="800" y1="79371" x2="1900" y2="96154"/>
                        <a14:foregroundMark x1="76600" y1="69114" x2="78400" y2="80186"/>
                        <a14:foregroundMark x1="78400" y1="80186" x2="87200" y2="79371"/>
                        <a14:foregroundMark x1="87200" y1="79371" x2="82200" y2="88578"/>
                        <a14:foregroundMark x1="82200" y1="88578" x2="90400" y2="97086"/>
                        <a14:foregroundMark x1="90400" y1="97086" x2="91700" y2="96737"/>
                        <a14:foregroundMark x1="68300" y1="71212" x2="71400" y2="83450"/>
                        <a14:foregroundMark x1="71400" y1="83450" x2="76900" y2="92774"/>
                        <a14:foregroundMark x1="77300" y1="55012" x2="80000" y2="58159"/>
                        <a14:foregroundMark x1="60200" y1="72611" x2="63600" y2="75175"/>
                        <a14:foregroundMark x1="71900" y1="65268" x2="74400" y2="60256"/>
                        <a14:foregroundMark x1="58900" y1="72261" x2="58900" y2="72261"/>
                        <a14:foregroundMark x1="59500" y1="73660" x2="59500" y2="71795"/>
                        <a14:foregroundMark x1="93500" y1="79953" x2="99800" y2="91958"/>
                        <a14:foregroundMark x1="4000" y1="3846" x2="12200" y2="6410"/>
                        <a14:foregroundMark x1="12200" y1="6410" x2="21400" y2="34732"/>
                        <a14:foregroundMark x1="21400" y1="34732" x2="26200" y2="25291"/>
                        <a14:foregroundMark x1="26200" y1="25291" x2="33500" y2="22494"/>
                        <a14:foregroundMark x1="33500" y1="22494" x2="14700" y2="1166"/>
                        <a14:foregroundMark x1="14700" y1="1166" x2="11600" y2="466"/>
                        <a14:foregroundMark x1="3700" y1="4079" x2="800" y2="14103"/>
                        <a14:foregroundMark x1="800" y1="14103" x2="5000" y2="23193"/>
                        <a14:foregroundMark x1="5000" y1="23193" x2="19500" y2="36364"/>
                        <a14:foregroundMark x1="8466" y1="34848" x2="6200" y2="36131"/>
                        <a14:foregroundMark x1="13200" y1="32168" x2="9469" y2="34280"/>
                        <a14:foregroundMark x1="2143" y1="32642" x2="100" y2="30886"/>
                        <a14:foregroundMark x1="6200" y1="36131" x2="5897" y2="35871"/>
                        <a14:foregroundMark x1="100" y1="30886" x2="100" y2="28438"/>
                        <a14:foregroundMark x1="63800" y1="22727" x2="70100" y2="16434"/>
                        <a14:foregroundMark x1="70100" y1="16434" x2="72800" y2="8159"/>
                        <a14:foregroundMark x1="72800" y1="8159" x2="87700" y2="233"/>
                        <a14:foregroundMark x1="87700" y1="233" x2="96000" y2="699"/>
                        <a14:foregroundMark x1="96000" y1="699" x2="98500" y2="9907"/>
                        <a14:foregroundMark x1="98500" y1="9907" x2="94700" y2="18298"/>
                        <a14:foregroundMark x1="94700" y1="18298" x2="77400" y2="12471"/>
                        <a14:foregroundMark x1="77400" y1="12471" x2="80900" y2="22611"/>
                        <a14:foregroundMark x1="80900" y1="22611" x2="79300" y2="36946"/>
                        <a14:foregroundMark x1="94200" y1="20396" x2="99800" y2="21678"/>
                        <a14:backgroundMark x1="47400" y1="20629" x2="32800" y2="34033"/>
                        <a14:backgroundMark x1="32800" y1="34033" x2="27300" y2="44755"/>
                        <a14:backgroundMark x1="27300" y1="44755" x2="46800" y2="47669"/>
                        <a14:backgroundMark x1="46800" y1="47669" x2="57200" y2="43706"/>
                        <a14:backgroundMark x1="57200" y1="43706" x2="38100" y2="51632"/>
                        <a14:backgroundMark x1="38100" y1="51632" x2="51700" y2="55944"/>
                        <a14:backgroundMark x1="51700" y1="55944" x2="53900" y2="75524"/>
                        <a14:backgroundMark x1="53900" y1="75524" x2="53900" y2="75991"/>
                        <a14:backgroundMark x1="46700" y1="19580" x2="47900" y2="28671"/>
                        <a14:backgroundMark x1="47900" y1="28671" x2="52800" y2="37179"/>
                        <a14:backgroundMark x1="60200" y1="28205" x2="53500" y2="19580"/>
                        <a14:backgroundMark x1="53500" y1="19580" x2="55600" y2="29604"/>
                        <a14:backgroundMark x1="55600" y1="29604" x2="57300" y2="32984"/>
                        <a14:backgroundMark x1="66700" y1="34848" x2="37800" y2="42541"/>
                        <a14:backgroundMark x1="37800" y1="42541" x2="30800" y2="51399"/>
                        <a14:backgroundMark x1="30800" y1="51399" x2="50000" y2="48951"/>
                        <a14:backgroundMark x1="50000" y1="48951" x2="58300" y2="43357"/>
                        <a14:backgroundMark x1="58300" y1="43357" x2="33900" y2="44639"/>
                        <a14:backgroundMark x1="33900" y1="44639" x2="23300" y2="56993"/>
                        <a14:backgroundMark x1="23300" y1="56993" x2="31600" y2="64103"/>
                        <a14:backgroundMark x1="31600" y1="64103" x2="48800" y2="62005"/>
                        <a14:backgroundMark x1="48800" y1="62005" x2="56900" y2="56177"/>
                        <a14:backgroundMark x1="56900" y1="56177" x2="51300" y2="50000"/>
                        <a14:backgroundMark x1="51300" y1="50000" x2="38000" y2="59207"/>
                        <a14:backgroundMark x1="38000" y1="59207" x2="37200" y2="69697"/>
                        <a14:backgroundMark x1="37200" y1="69697" x2="51900" y2="75175"/>
                        <a14:backgroundMark x1="62125" y1="71755" x2="63400" y2="71329"/>
                        <a14:backgroundMark x1="59710" y1="72563" x2="60456" y2="72313"/>
                        <a14:backgroundMark x1="51900" y1="75175" x2="59243" y2="72719"/>
                        <a14:backgroundMark x1="63400" y1="71329" x2="63800" y2="63869"/>
                        <a14:backgroundMark x1="68100" y1="56876" x2="74400" y2="44755"/>
                        <a14:backgroundMark x1="74400" y1="44755" x2="61400" y2="56061"/>
                        <a14:backgroundMark x1="61400" y1="56061" x2="72600" y2="53963"/>
                        <a14:backgroundMark x1="72600" y1="53963" x2="75500" y2="44289"/>
                        <a14:backgroundMark x1="75500" y1="44289" x2="61600" y2="47203"/>
                        <a14:backgroundMark x1="61600" y1="47203" x2="60400" y2="48135"/>
                        <a14:backgroundMark x1="23500" y1="48951" x2="19000" y2="51632"/>
                        <a14:backgroundMark x1="59500" y1="25641" x2="74200" y2="48485"/>
                        <a14:backgroundMark x1="8200" y1="45338" x2="2200" y2="51632"/>
                        <a14:backgroundMark x1="8700" y1="43939" x2="16400" y2="46620"/>
                        <a14:backgroundMark x1="16400" y1="46620" x2="13800" y2="56410"/>
                        <a14:backgroundMark x1="13800" y1="56410" x2="6500" y2="63520"/>
                        <a14:backgroundMark x1="6500" y1="63520" x2="1500" y2="65734"/>
                        <a14:backgroundMark x1="37500" y1="84615" x2="34400" y2="93357"/>
                        <a14:backgroundMark x1="34400" y1="93357" x2="46100" y2="98019"/>
                        <a14:backgroundMark x1="46100" y1="98019" x2="61500" y2="92657"/>
                        <a14:backgroundMark x1="61500" y1="92657" x2="52500" y2="86247"/>
                        <a14:backgroundMark x1="52500" y1="86247" x2="37000" y2="86713"/>
                        <a14:backgroundMark x1="37000" y1="86713" x2="37000" y2="86713"/>
                        <a14:backgroundMark x1="40200" y1="11772" x2="52100" y2="10023"/>
                        <a14:backgroundMark x1="52100" y1="10023" x2="59500" y2="6527"/>
                        <a14:backgroundMark x1="59500" y1="6527" x2="59500" y2="3613"/>
                        <a14:backgroundMark x1="28300" y1="3030" x2="29400" y2="3030"/>
                        <a14:backgroundMark x1="30700" y1="2797" x2="33000" y2="1515"/>
                        <a14:backgroundMark x1="34100" y1="3030" x2="26400" y2="3730"/>
                        <a14:backgroundMark x1="26400" y1="3730" x2="25800" y2="2564"/>
                        <a14:backgroundMark x1="4000" y1="33450" x2="1300" y2="24825"/>
                        <a14:backgroundMark x1="7300" y1="32984" x2="6900" y2="31935"/>
                        <a14:backgroundMark x1="8900" y1="33217" x2="2800" y2="32984"/>
                        <a14:backgroundMark x1="1900" y1="32984" x2="5300" y2="34499"/>
                        <a14:backgroundMark x1="5300" y1="36131" x2="2600" y2="32751"/>
                      </a14:backgroundRemoval>
                    </a14:imgEffect>
                  </a14:imgLayer>
                </a14:imgProps>
              </a:ext>
            </a:extLst>
          </a:blip>
          <a:srcRect l="57372"/>
          <a:stretch/>
        </p:blipFill>
        <p:spPr>
          <a:xfrm>
            <a:off x="9144000" y="35437"/>
            <a:ext cx="3048000" cy="682256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433D2EE-0FEF-A9AD-F532-9D030D052642}"/>
              </a:ext>
            </a:extLst>
          </p:cNvPr>
          <p:cNvSpPr txBox="1"/>
          <p:nvPr/>
        </p:nvSpPr>
        <p:spPr>
          <a:xfrm>
            <a:off x="3225168" y="6545563"/>
            <a:ext cx="6015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/>
              <a:t>Immagini tratte da: </a:t>
            </a:r>
            <a:r>
              <a:rPr lang="it-IT" sz="1200" i="1" dirty="0" err="1"/>
              <a:t>Llenas</a:t>
            </a:r>
            <a:r>
              <a:rPr lang="it-IT" sz="1200" i="1" dirty="0"/>
              <a:t>, A. (2019) – I colori delle emozioni. Edizioni Gribaudo</a:t>
            </a:r>
            <a:endParaRPr sz="1200" i="1" dirty="0"/>
          </a:p>
        </p:txBody>
      </p:sp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2B47DBE3-8388-C1FC-7FD6-2BEFBD7F3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858" y="4915373"/>
            <a:ext cx="1254221" cy="6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1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4">
            <a:extLst>
              <a:ext uri="{FF2B5EF4-FFF2-40B4-BE49-F238E27FC236}">
                <a16:creationId xmlns:a16="http://schemas.microsoft.com/office/drawing/2014/main" id="{416C4EDA-5248-36BA-2D7D-A35C3C197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3792539"/>
            <a:ext cx="140493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Una persona o un gruppo si trova in una condizione di sofferenza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8B21B9E6-5023-7190-E69F-0548B41AF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3625851"/>
            <a:ext cx="1944688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Mimesi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Condizionamento classico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Associazione diretta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Associazione mediata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alt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taking</a:t>
            </a:r>
            <a:endParaRPr lang="it-IT" altLang="it-IT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Text Box 7">
            <a:extLst>
              <a:ext uri="{FF2B5EF4-FFF2-40B4-BE49-F238E27FC236}">
                <a16:creationId xmlns:a16="http://schemas.microsoft.com/office/drawing/2014/main" id="{77583853-AFF8-BFAE-7D49-4CE000C1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066" y="3575051"/>
            <a:ext cx="734496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Simpatia</a:t>
            </a:r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id="{A3E1D3D7-B6F8-8788-416D-04C5E0506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816" y="4494213"/>
            <a:ext cx="1220206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Rabbia empatica</a:t>
            </a:r>
          </a:p>
        </p:txBody>
      </p:sp>
      <p:sp>
        <p:nvSpPr>
          <p:cNvPr id="28679" name="Text Box 9">
            <a:extLst>
              <a:ext uri="{FF2B5EF4-FFF2-40B4-BE49-F238E27FC236}">
                <a16:creationId xmlns:a16="http://schemas.microsoft.com/office/drawing/2014/main" id="{205D9EE4-72C6-2DD4-6A0C-251A2D45C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501" y="5341938"/>
            <a:ext cx="1215397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Personal distress</a:t>
            </a:r>
          </a:p>
        </p:txBody>
      </p:sp>
      <p:sp>
        <p:nvSpPr>
          <p:cNvPr id="28680" name="Line 10">
            <a:extLst>
              <a:ext uri="{FF2B5EF4-FFF2-40B4-BE49-F238E27FC236}">
                <a16:creationId xmlns:a16="http://schemas.microsoft.com/office/drawing/2014/main" id="{CDE4B0A8-9F73-231B-D89D-2C91B5278C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46053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Text Box 11">
            <a:extLst>
              <a:ext uri="{FF2B5EF4-FFF2-40B4-BE49-F238E27FC236}">
                <a16:creationId xmlns:a16="http://schemas.microsoft.com/office/drawing/2014/main" id="{A4543632-7424-B3B2-5667-B38EDF7B3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1" y="3357563"/>
            <a:ext cx="201612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Comportamento prosociale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Relazione di cura</a:t>
            </a:r>
          </a:p>
        </p:txBody>
      </p:sp>
      <p:cxnSp>
        <p:nvCxnSpPr>
          <p:cNvPr id="28682" name="AutoShape 12">
            <a:extLst>
              <a:ext uri="{FF2B5EF4-FFF2-40B4-BE49-F238E27FC236}">
                <a16:creationId xmlns:a16="http://schemas.microsoft.com/office/drawing/2014/main" id="{D009DBAD-F84E-6E00-966A-51217E6C6B67}"/>
              </a:ext>
            </a:extLst>
          </p:cNvPr>
          <p:cNvCxnSpPr>
            <a:cxnSpLocks noChangeShapeType="1"/>
            <a:stCxn id="28676" idx="3"/>
            <a:endCxn id="28677" idx="1"/>
          </p:cNvCxnSpPr>
          <p:nvPr/>
        </p:nvCxnSpPr>
        <p:spPr bwMode="auto">
          <a:xfrm flipV="1">
            <a:off x="5592763" y="3713551"/>
            <a:ext cx="731303" cy="4201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3" name="AutoShape 13">
            <a:extLst>
              <a:ext uri="{FF2B5EF4-FFF2-40B4-BE49-F238E27FC236}">
                <a16:creationId xmlns:a16="http://schemas.microsoft.com/office/drawing/2014/main" id="{F3947D07-E273-0297-3DAB-767944096227}"/>
              </a:ext>
            </a:extLst>
          </p:cNvPr>
          <p:cNvCxnSpPr>
            <a:cxnSpLocks noChangeShapeType="1"/>
            <a:stCxn id="28676" idx="3"/>
          </p:cNvCxnSpPr>
          <p:nvPr/>
        </p:nvCxnSpPr>
        <p:spPr bwMode="auto">
          <a:xfrm>
            <a:off x="5592763" y="4133683"/>
            <a:ext cx="549276" cy="4986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4" name="AutoShape 14">
            <a:extLst>
              <a:ext uri="{FF2B5EF4-FFF2-40B4-BE49-F238E27FC236}">
                <a16:creationId xmlns:a16="http://schemas.microsoft.com/office/drawing/2014/main" id="{2520E602-E52A-7865-CC19-D2CC337701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24514" y="4608514"/>
            <a:ext cx="503237" cy="706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5" name="Text Box 15">
            <a:extLst>
              <a:ext uri="{FF2B5EF4-FFF2-40B4-BE49-F238E27FC236}">
                <a16:creationId xmlns:a16="http://schemas.microsoft.com/office/drawing/2014/main" id="{21D02B20-28F1-D114-4BEF-606BECB0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1" y="4221163"/>
            <a:ext cx="201612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Azione aggressiva verso il vittimizzatore</a:t>
            </a:r>
          </a:p>
        </p:txBody>
      </p:sp>
      <p:sp>
        <p:nvSpPr>
          <p:cNvPr id="28686" name="Text Box 16">
            <a:extLst>
              <a:ext uri="{FF2B5EF4-FFF2-40B4-BE49-F238E27FC236}">
                <a16:creationId xmlns:a16="http://schemas.microsoft.com/office/drawing/2014/main" id="{F96FDC8C-FF22-3E01-F4E4-E6CA13316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1" y="5084763"/>
            <a:ext cx="201612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Evitamento – fuga dalla situazione</a:t>
            </a:r>
          </a:p>
        </p:txBody>
      </p:sp>
      <p:cxnSp>
        <p:nvCxnSpPr>
          <p:cNvPr id="28687" name="AutoShape 17">
            <a:extLst>
              <a:ext uri="{FF2B5EF4-FFF2-40B4-BE49-F238E27FC236}">
                <a16:creationId xmlns:a16="http://schemas.microsoft.com/office/drawing/2014/main" id="{B6D5DDBD-15C6-E166-BAF8-E6476C930455}"/>
              </a:ext>
            </a:extLst>
          </p:cNvPr>
          <p:cNvCxnSpPr>
            <a:cxnSpLocks noChangeShapeType="1"/>
            <a:stCxn id="28677" idx="3"/>
            <a:endCxn id="28681" idx="1"/>
          </p:cNvCxnSpPr>
          <p:nvPr/>
        </p:nvCxnSpPr>
        <p:spPr bwMode="auto">
          <a:xfrm flipV="1">
            <a:off x="7058562" y="3557618"/>
            <a:ext cx="1126589" cy="15593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8" name="AutoShape 18">
            <a:extLst>
              <a:ext uri="{FF2B5EF4-FFF2-40B4-BE49-F238E27FC236}">
                <a16:creationId xmlns:a16="http://schemas.microsoft.com/office/drawing/2014/main" id="{C08BE82B-DFA9-C60F-A7E2-FA9C7A0D45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3014" y="4748213"/>
            <a:ext cx="5921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9" name="AutoShape 19">
            <a:extLst>
              <a:ext uri="{FF2B5EF4-FFF2-40B4-BE49-F238E27FC236}">
                <a16:creationId xmlns:a16="http://schemas.microsoft.com/office/drawing/2014/main" id="{5A9B0DB4-C285-47F0-DB5B-F9648C88D8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7938" y="5564189"/>
            <a:ext cx="550862" cy="1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90" name="Text Box 20">
            <a:extLst>
              <a:ext uri="{FF2B5EF4-FFF2-40B4-BE49-F238E27FC236}">
                <a16:creationId xmlns:a16="http://schemas.microsoft.com/office/drawing/2014/main" id="{494B0AE3-6EEF-C8D6-69AC-515B50477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6113464"/>
            <a:ext cx="167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Situazione elicitante</a:t>
            </a:r>
          </a:p>
        </p:txBody>
      </p:sp>
      <p:sp>
        <p:nvSpPr>
          <p:cNvPr id="28691" name="Text Box 21">
            <a:extLst>
              <a:ext uri="{FF2B5EF4-FFF2-40B4-BE49-F238E27FC236}">
                <a16:creationId xmlns:a16="http://schemas.microsoft.com/office/drawing/2014/main" id="{48ED54DB-B1FB-CEA2-4C97-8985D265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6092826"/>
            <a:ext cx="1873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Meccanismi di attivazione empatica</a:t>
            </a:r>
          </a:p>
        </p:txBody>
      </p:sp>
      <p:sp>
        <p:nvSpPr>
          <p:cNvPr id="28692" name="Text Box 22">
            <a:extLst>
              <a:ext uri="{FF2B5EF4-FFF2-40B4-BE49-F238E27FC236}">
                <a16:creationId xmlns:a16="http://schemas.microsoft.com/office/drawing/2014/main" id="{E721D2EB-D884-013D-FB86-B2F541561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563" y="6034089"/>
            <a:ext cx="1998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Rimodulazione dell’empatia</a:t>
            </a:r>
          </a:p>
        </p:txBody>
      </p:sp>
      <p:sp>
        <p:nvSpPr>
          <p:cNvPr id="28693" name="Text Box 23">
            <a:extLst>
              <a:ext uri="{FF2B5EF4-FFF2-40B4-BE49-F238E27FC236}">
                <a16:creationId xmlns:a16="http://schemas.microsoft.com/office/drawing/2014/main" id="{AED851B2-3869-9703-DE07-C55A2B963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9" y="6092826"/>
            <a:ext cx="1944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Azioni e strategie di coping</a:t>
            </a:r>
          </a:p>
        </p:txBody>
      </p:sp>
      <p:sp>
        <p:nvSpPr>
          <p:cNvPr id="28694" name="Text Box 24">
            <a:extLst>
              <a:ext uri="{FF2B5EF4-FFF2-40B4-BE49-F238E27FC236}">
                <a16:creationId xmlns:a16="http://schemas.microsoft.com/office/drawing/2014/main" id="{08C5B62D-E2F6-D447-57C7-9D37ED5A8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25" y="1700159"/>
            <a:ext cx="3168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percorsi dell’empatia</a:t>
            </a:r>
          </a:p>
        </p:txBody>
      </p:sp>
      <p:sp>
        <p:nvSpPr>
          <p:cNvPr id="28695" name="Text Box 25">
            <a:extLst>
              <a:ext uri="{FF2B5EF4-FFF2-40B4-BE49-F238E27FC236}">
                <a16:creationId xmlns:a16="http://schemas.microsoft.com/office/drawing/2014/main" id="{530B3B9D-2BB5-0A94-986B-A1008189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745" y="2144158"/>
            <a:ext cx="288131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Bias empatici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Processi attribuzionali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Principi morali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Regolazione emotiva</a:t>
            </a:r>
          </a:p>
        </p:txBody>
      </p:sp>
      <p:sp>
        <p:nvSpPr>
          <p:cNvPr id="28696" name="Line 26">
            <a:extLst>
              <a:ext uri="{FF2B5EF4-FFF2-40B4-BE49-F238E27FC236}">
                <a16:creationId xmlns:a16="http://schemas.microsoft.com/office/drawing/2014/main" id="{0F7F1888-90D5-EDC4-DC7C-7307DC521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8" y="3211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7">
            <a:extLst>
              <a:ext uri="{FF2B5EF4-FFF2-40B4-BE49-F238E27FC236}">
                <a16:creationId xmlns:a16="http://schemas.microsoft.com/office/drawing/2014/main" id="{BBC0CAEE-CA02-3D52-6E11-9CB6AEC3F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3211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8">
            <a:extLst>
              <a:ext uri="{FF2B5EF4-FFF2-40B4-BE49-F238E27FC236}">
                <a16:creationId xmlns:a16="http://schemas.microsoft.com/office/drawing/2014/main" id="{3CFDE171-A554-3B60-7730-693CBC051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32305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9">
            <a:extLst>
              <a:ext uri="{FF2B5EF4-FFF2-40B4-BE49-F238E27FC236}">
                <a16:creationId xmlns:a16="http://schemas.microsoft.com/office/drawing/2014/main" id="{4F34AF09-0155-0F6F-FA51-532B721F39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125" y="32115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6635113-08D1-C6FC-1305-AB6F00E6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3" name="Immagine 2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9211F4BB-B3DC-EDB5-138F-3AF42EA0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DD32A74-6ADC-9487-F95C-B8B1D15311DA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043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EMPATIA</a:t>
            </a:r>
            <a:b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PROSOCIALITÀ</a:t>
            </a:r>
            <a:b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quadro d’insieme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EB09960-FF57-4921-A844-FF597E904CBB}"/>
              </a:ext>
            </a:extLst>
          </p:cNvPr>
          <p:cNvSpPr/>
          <p:nvPr/>
        </p:nvSpPr>
        <p:spPr>
          <a:xfrm>
            <a:off x="8263217" y="2360488"/>
            <a:ext cx="365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volta approfondito il «lessico delle emozioni», possiamo lavorare sulla 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risposta empatica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cioè una modalità di reazione affettiva orientata al 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vissuto dell’altro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il dispiacere, la preoccupazione, l’interesse per qualcuno implicano la necessità di agire in qualche modo per intervenire a favore e sostenere la persona in difficoltà. 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3451CD4-2593-4103-924C-1F9AAE8FC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308507"/>
              </p:ext>
            </p:extLst>
          </p:nvPr>
        </p:nvGraphicFramePr>
        <p:xfrm>
          <a:off x="-2950214" y="513346"/>
          <a:ext cx="13042231" cy="632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olo 1">
            <a:extLst>
              <a:ext uri="{FF2B5EF4-FFF2-40B4-BE49-F238E27FC236}">
                <a16:creationId xmlns:a16="http://schemas.microsoft.com/office/drawing/2014/main" id="{05410A1B-87DF-4A4B-9D96-B48BA93FDB92}"/>
              </a:ext>
            </a:extLst>
          </p:cNvPr>
          <p:cNvSpPr txBox="1">
            <a:spLocks/>
          </p:cNvSpPr>
          <p:nvPr/>
        </p:nvSpPr>
        <p:spPr>
          <a:xfrm>
            <a:off x="1862417" y="14816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LAVORARE SULL’EMPATIA</a:t>
            </a:r>
          </a:p>
          <a:p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DA727514-E9E2-65A6-1A3A-C0921105019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10" name="Immagine 9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9271E579-5AEF-9073-0B84-A22E64E81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11" name="Immagine 10" descr="PELISA1.png">
            <a:extLst>
              <a:ext uri="{FF2B5EF4-FFF2-40B4-BE49-F238E27FC236}">
                <a16:creationId xmlns:a16="http://schemas.microsoft.com/office/drawing/2014/main" id="{0675C20E-18B9-9427-62F2-767F050463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17" y="967147"/>
            <a:ext cx="1587600" cy="6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diagonali arrotondati 5">
            <a:extLst>
              <a:ext uri="{FF2B5EF4-FFF2-40B4-BE49-F238E27FC236}">
                <a16:creationId xmlns:a16="http://schemas.microsoft.com/office/drawing/2014/main" id="{B79BAC79-319B-464A-99B6-8C7A4FD1D00B}"/>
              </a:ext>
            </a:extLst>
          </p:cNvPr>
          <p:cNvSpPr/>
          <p:nvPr/>
        </p:nvSpPr>
        <p:spPr>
          <a:xfrm>
            <a:off x="8702947" y="1316530"/>
            <a:ext cx="3139440" cy="2496106"/>
          </a:xfrm>
          <a:prstGeom prst="round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Proponiamo un video come stimolo: la risata contagiosa oppure il pianto contagioso. Discutere insieme alla classe le reazioni emotive avute.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23A4BF8-E5D2-427A-93C5-595AD430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629" y="4241571"/>
            <a:ext cx="2390775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68963B5-E409-32F1-BF4F-90D4EEAC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12" name="Immagine 11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CAB04C9A-636D-7489-6824-99ED2DCD0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13" name="Immagine 12" descr="PELISA1.png">
            <a:extLst>
              <a:ext uri="{FF2B5EF4-FFF2-40B4-BE49-F238E27FC236}">
                <a16:creationId xmlns:a16="http://schemas.microsoft.com/office/drawing/2014/main" id="{A5D7E896-8EE4-1CDD-CA09-13892D468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17" y="967147"/>
            <a:ext cx="1587600" cy="638514"/>
          </a:xfrm>
          <a:prstGeom prst="rect">
            <a:avLst/>
          </a:prstGeom>
        </p:spPr>
      </p:pic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315DF371-D528-BB56-2D01-8CFF1B410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373107"/>
              </p:ext>
            </p:extLst>
          </p:nvPr>
        </p:nvGraphicFramePr>
        <p:xfrm>
          <a:off x="-2950214" y="513346"/>
          <a:ext cx="13042231" cy="632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itolo 1">
            <a:extLst>
              <a:ext uri="{FF2B5EF4-FFF2-40B4-BE49-F238E27FC236}">
                <a16:creationId xmlns:a16="http://schemas.microsoft.com/office/drawing/2014/main" id="{8BFA1D2D-8974-EE5C-CDAA-6EBAEF1681CF}"/>
              </a:ext>
            </a:extLst>
          </p:cNvPr>
          <p:cNvSpPr txBox="1">
            <a:spLocks/>
          </p:cNvSpPr>
          <p:nvPr/>
        </p:nvSpPr>
        <p:spPr>
          <a:xfrm>
            <a:off x="1862417" y="14816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LAVORARE SULL’EMPATIA</a:t>
            </a:r>
          </a:p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contagio emotivo</a:t>
            </a:r>
          </a:p>
          <a:p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6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diagonali arrotondati 9">
            <a:extLst>
              <a:ext uri="{FF2B5EF4-FFF2-40B4-BE49-F238E27FC236}">
                <a16:creationId xmlns:a16="http://schemas.microsoft.com/office/drawing/2014/main" id="{5F20D311-622C-472B-9037-802D7B969995}"/>
              </a:ext>
            </a:extLst>
          </p:cNvPr>
          <p:cNvSpPr/>
          <p:nvPr/>
        </p:nvSpPr>
        <p:spPr>
          <a:xfrm>
            <a:off x="8618549" y="2233084"/>
            <a:ext cx="3139440" cy="3253316"/>
          </a:xfrm>
          <a:prstGeom prst="round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Proporre delle situazioni stimolo su cartelloni e chiedere: “Cosa provereste in questa situazione?”. Oppure chiedere di scrivere in un bigliettino a tutto il gruppo classe come si sentirebbe uno dei loro compagni in particolare. Far seguire la discussione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23BAC8AA-FF2A-4DBD-A200-BD3672FC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5" name="Immagine 4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6302ADF9-3D39-1F27-3DC9-14E21FE7C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6" name="Immagine 5" descr="PELISA1.png">
            <a:extLst>
              <a:ext uri="{FF2B5EF4-FFF2-40B4-BE49-F238E27FC236}">
                <a16:creationId xmlns:a16="http://schemas.microsoft.com/office/drawing/2014/main" id="{D678E660-A50F-1CE4-830D-B6F9AFC4C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17" y="967147"/>
            <a:ext cx="1587600" cy="638514"/>
          </a:xfrm>
          <a:prstGeom prst="rect">
            <a:avLst/>
          </a:prstGeom>
        </p:spPr>
      </p:pic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E1B10815-A12F-3E10-4AC5-C49AD57CC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289390"/>
              </p:ext>
            </p:extLst>
          </p:nvPr>
        </p:nvGraphicFramePr>
        <p:xfrm>
          <a:off x="-2950214" y="513346"/>
          <a:ext cx="13042231" cy="632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itolo 1">
            <a:extLst>
              <a:ext uri="{FF2B5EF4-FFF2-40B4-BE49-F238E27FC236}">
                <a16:creationId xmlns:a16="http://schemas.microsoft.com/office/drawing/2014/main" id="{6A92AD05-2757-632B-D353-43975CC6487A}"/>
              </a:ext>
            </a:extLst>
          </p:cNvPr>
          <p:cNvSpPr txBox="1">
            <a:spLocks/>
          </p:cNvSpPr>
          <p:nvPr/>
        </p:nvSpPr>
        <p:spPr>
          <a:xfrm>
            <a:off x="1862417" y="14816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LAVORARE SULL’EMPATIA</a:t>
            </a:r>
          </a:p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L’empatia cognitiva</a:t>
            </a:r>
          </a:p>
          <a:p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2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4A8BA20-5255-4DF7-B558-C638D8C82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44" y="4885067"/>
            <a:ext cx="2857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tangolo con angoli diagonali arrotondati 10">
            <a:extLst>
              <a:ext uri="{FF2B5EF4-FFF2-40B4-BE49-F238E27FC236}">
                <a16:creationId xmlns:a16="http://schemas.microsoft.com/office/drawing/2014/main" id="{6036D849-5A2C-4334-9FDD-84792FBBE6DC}"/>
              </a:ext>
            </a:extLst>
          </p:cNvPr>
          <p:cNvSpPr/>
          <p:nvPr/>
        </p:nvSpPr>
        <p:spPr>
          <a:xfrm>
            <a:off x="8609144" y="1571470"/>
            <a:ext cx="3139440" cy="2255474"/>
          </a:xfrm>
          <a:prstGeom prst="round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Proporre un video stimolo che susciti un’attivazione emotiva dei ragazzi. Discutere le emozioni provate. Introdurre il concetto di empatia arrivando ad una definizione condivisa.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2BDF215-59DD-9BDC-24F9-3BD04FBE84E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5" name="Immagine 4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F77735C8-802E-5A16-48B0-2D9D03BB2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6" name="Immagine 5" descr="PELISA1.png">
            <a:extLst>
              <a:ext uri="{FF2B5EF4-FFF2-40B4-BE49-F238E27FC236}">
                <a16:creationId xmlns:a16="http://schemas.microsoft.com/office/drawing/2014/main" id="{7BFC7005-E063-82C3-A9E5-5AA29172E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17" y="967147"/>
            <a:ext cx="1587600" cy="638514"/>
          </a:xfrm>
          <a:prstGeom prst="rect">
            <a:avLst/>
          </a:prstGeom>
        </p:spPr>
      </p:pic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00E4DDA2-FA46-DB0B-FE4A-56BAB3D1B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1311794"/>
              </p:ext>
            </p:extLst>
          </p:nvPr>
        </p:nvGraphicFramePr>
        <p:xfrm>
          <a:off x="-2950214" y="513346"/>
          <a:ext cx="13042231" cy="632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itolo 1">
            <a:extLst>
              <a:ext uri="{FF2B5EF4-FFF2-40B4-BE49-F238E27FC236}">
                <a16:creationId xmlns:a16="http://schemas.microsoft.com/office/drawing/2014/main" id="{03D2F3E4-5678-AD8E-0FA1-45C42BF575FC}"/>
              </a:ext>
            </a:extLst>
          </p:cNvPr>
          <p:cNvSpPr txBox="1">
            <a:spLocks/>
          </p:cNvSpPr>
          <p:nvPr/>
        </p:nvSpPr>
        <p:spPr>
          <a:xfrm>
            <a:off x="1862417" y="14816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LAVORARE SULL’EMPATIA</a:t>
            </a:r>
          </a:p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L’empatia affettiva</a:t>
            </a:r>
          </a:p>
          <a:p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nside out">
            <a:hlinkClick r:id="" action="ppaction://media"/>
            <a:extLst>
              <a:ext uri="{FF2B5EF4-FFF2-40B4-BE49-F238E27FC236}">
                <a16:creationId xmlns:a16="http://schemas.microsoft.com/office/drawing/2014/main" id="{36742B30-F855-2A71-67A7-8F4E54A21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539" y="1873862"/>
            <a:ext cx="7696654" cy="4325988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8DF0193-DCD7-07BD-DB12-36D305E102FE}"/>
              </a:ext>
            </a:extLst>
          </p:cNvPr>
          <p:cNvSpPr txBox="1">
            <a:spLocks/>
          </p:cNvSpPr>
          <p:nvPr/>
        </p:nvSpPr>
        <p:spPr>
          <a:xfrm>
            <a:off x="2122376" y="277970"/>
            <a:ext cx="7490048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latin typeface="+mn-lt"/>
              </a:rPr>
              <a:t>RIFLETTIAMO SULL’ EMPATIA…</a:t>
            </a:r>
          </a:p>
          <a:p>
            <a:pPr algn="ctr"/>
            <a:r>
              <a:rPr lang="it-IT" sz="2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Inside Out</a:t>
            </a:r>
            <a:endParaRPr lang="en-US" sz="2800" i="1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nside Out (DVD): Amazon.it: Pixar animation, Pete Docter, Ronnie del  Carmen, Pixar animation: Film e TV">
            <a:extLst>
              <a:ext uri="{FF2B5EF4-FFF2-40B4-BE49-F238E27FC236}">
                <a16:creationId xmlns:a16="http://schemas.microsoft.com/office/drawing/2014/main" id="{43605DC6-30E4-8D53-69CC-EA1277D72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0" y="147341"/>
            <a:ext cx="93335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103E53-AB4C-6BFE-1905-2B8A14DE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82" y="2234882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AUTOREGOLAZIONE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 descr="Immagine che contiene sport, attrezzature sportive, cartone animato, Equilibrio&#10;&#10;Descrizione generata automaticamente">
            <a:extLst>
              <a:ext uri="{FF2B5EF4-FFF2-40B4-BE49-F238E27FC236}">
                <a16:creationId xmlns:a16="http://schemas.microsoft.com/office/drawing/2014/main" id="{72272810-3BF2-818A-3BB5-B4BE6995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275184"/>
            <a:ext cx="5536001" cy="4248879"/>
          </a:xfrm>
          <a:prstGeom prst="rect">
            <a:avLst/>
          </a:prstGeom>
        </p:spPr>
      </p:pic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C48F867-E789-32A5-2B8E-08AEAADE7C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93C6631-9261-1147-3CD4-B95FFEBCB953}"/>
              </a:ext>
            </a:extLst>
          </p:cNvPr>
          <p:cNvSpPr/>
          <p:nvPr/>
        </p:nvSpPr>
        <p:spPr>
          <a:xfrm>
            <a:off x="275573" y="521591"/>
            <a:ext cx="1101623" cy="380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081E54C2-843A-3433-58B4-D78286BFF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77D5EC-D135-3D07-18A1-80B0E43E2042}"/>
              </a:ext>
            </a:extLst>
          </p:cNvPr>
          <p:cNvSpPr txBox="1"/>
          <p:nvPr/>
        </p:nvSpPr>
        <p:spPr>
          <a:xfrm>
            <a:off x="2743200" y="53932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LINK:</a:t>
            </a:r>
          </a:p>
          <a:p>
            <a:pPr algn="ctr"/>
            <a:r>
              <a:rPr lang="en-US" dirty="0">
                <a:hlinkClick r:id="rId2"/>
              </a:rPr>
              <a:t>https://www.menti.com/alij6jw55xw5</a:t>
            </a:r>
            <a:endParaRPr lang="en-US" dirty="0"/>
          </a:p>
        </p:txBody>
      </p:sp>
      <p:pic>
        <p:nvPicPr>
          <p:cNvPr id="1026" name="Picture 2" descr="Vettore gratuito le emoticon emoji impostano la raccolta di sentimenti espressione faccia">
            <a:extLst>
              <a:ext uri="{FF2B5EF4-FFF2-40B4-BE49-F238E27FC236}">
                <a16:creationId xmlns:a16="http://schemas.microsoft.com/office/drawing/2014/main" id="{129AE390-51E5-2419-BB45-2ADC963E1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38" y="2163971"/>
            <a:ext cx="2449702" cy="24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438E3E-58E0-5842-0B44-80ADBFD72C97}"/>
              </a:ext>
            </a:extLst>
          </p:cNvPr>
          <p:cNvSpPr txBox="1"/>
          <p:nvPr/>
        </p:nvSpPr>
        <p:spPr>
          <a:xfrm>
            <a:off x="1112521" y="1001743"/>
            <a:ext cx="8422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 strategie di regolazione delle emozioni utilizzi maggiormente 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4613A9-EF80-43FC-BC73-8B121AA29A6A}"/>
              </a:ext>
            </a:extLst>
          </p:cNvPr>
          <p:cNvSpPr txBox="1"/>
          <p:nvPr/>
        </p:nvSpPr>
        <p:spPr>
          <a:xfrm>
            <a:off x="-923858" y="3244335"/>
            <a:ext cx="6212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QRCODE: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626863E-DDA8-72E0-5427-4D232FD948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3" name="Immagine 2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DCCE43D6-782A-50A4-7B4B-625A88951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4B310D4-F9DA-6D2C-5C5B-1BDCE1ADD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39" y="3547934"/>
            <a:ext cx="2637563" cy="27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0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BF7B3305-0636-49C1-3597-FE0B8DCB3CF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7320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L'</a:t>
            </a:r>
            <a:r>
              <a:rPr lang="it-IT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AUTOREGOLAZIONE EMOTIVA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la capacità che abbiamo di controllare le nostre risposte emotive, attraverso la regolazione delle esperienze fisiche o psicologiche che si generano o minimizzando e / o modificando la loro espressione esterna.</a:t>
            </a:r>
          </a:p>
        </p:txBody>
      </p:sp>
      <p:pic>
        <p:nvPicPr>
          <p:cNvPr id="7" name="Immagine 6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25203C6D-BB86-6ABB-3288-BD8BE2F0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8" name="Immagine 7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C556405A-7C6E-8FCA-5539-3BE85505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16B6400-910C-6EA8-BBD8-748D0ABA6583}"/>
              </a:ext>
            </a:extLst>
          </p:cNvPr>
          <p:cNvGrpSpPr/>
          <p:nvPr/>
        </p:nvGrpSpPr>
        <p:grpSpPr>
          <a:xfrm>
            <a:off x="4413504" y="3429000"/>
            <a:ext cx="3364992" cy="2924175"/>
            <a:chOff x="4169664" y="1792224"/>
            <a:chExt cx="3717036" cy="3109976"/>
          </a:xfrm>
        </p:grpSpPr>
        <p:pic>
          <p:nvPicPr>
            <p:cNvPr id="10" name="Immagine 9" descr="Immagine che contiene clipart, emoticon, sorridente, Arte bambini&#10;&#10;Descrizione generata automaticamente">
              <a:extLst>
                <a:ext uri="{FF2B5EF4-FFF2-40B4-BE49-F238E27FC236}">
                  <a16:creationId xmlns:a16="http://schemas.microsoft.com/office/drawing/2014/main" id="{AD776161-6C80-CD2F-8881-96A8EA6A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300" y="1955800"/>
              <a:ext cx="3581400" cy="2946400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FD8B8CA-9B4B-DFEA-E37B-4D549A437252}"/>
                </a:ext>
              </a:extLst>
            </p:cNvPr>
            <p:cNvSpPr/>
            <p:nvPr/>
          </p:nvSpPr>
          <p:spPr>
            <a:xfrm>
              <a:off x="4169664" y="1792224"/>
              <a:ext cx="640080" cy="621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269682-E2B0-D73B-AF90-58AE49243240}"/>
              </a:ext>
            </a:extLst>
          </p:cNvPr>
          <p:cNvSpPr txBox="1"/>
          <p:nvPr/>
        </p:nvSpPr>
        <p:spPr>
          <a:xfrm>
            <a:off x="5956999" y="6454580"/>
            <a:ext cx="60990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e Thompson (2007)</a:t>
            </a:r>
          </a:p>
        </p:txBody>
      </p:sp>
    </p:spTree>
    <p:extLst>
      <p:ext uri="{BB962C8B-B14F-4D97-AF65-F5344CB8AC3E}">
        <p14:creationId xmlns:p14="http://schemas.microsoft.com/office/powerpoint/2010/main" val="3870759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BF7B3305-0636-49C1-3597-FE0B8DCB3CF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7320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L'</a:t>
            </a:r>
            <a:r>
              <a:rPr lang="it-IT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AUTOREGOLAZIONE EMOTIVA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Comprende i tentativi volontari o automatici dell’individuo di influenzare le emozioni che prova, anche mentre le sta provando, attraverso la modulazione della dimensione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esperenziale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espressiva. Essa può avere come contenuto emozioni piacevoli e spiacevoli.  </a:t>
            </a:r>
          </a:p>
        </p:txBody>
      </p:sp>
      <p:pic>
        <p:nvPicPr>
          <p:cNvPr id="7" name="Immagine 6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25203C6D-BB86-6ABB-3288-BD8BE2F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29905"/>
            <a:ext cx="1397000" cy="546100"/>
          </a:xfrm>
          <a:prstGeom prst="rect">
            <a:avLst/>
          </a:prstGeom>
        </p:spPr>
      </p:pic>
      <p:pic>
        <p:nvPicPr>
          <p:cNvPr id="8" name="Immagine 7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C556405A-7C6E-8FCA-5539-3BE855054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16B6400-910C-6EA8-BBD8-748D0ABA6583}"/>
              </a:ext>
            </a:extLst>
          </p:cNvPr>
          <p:cNvGrpSpPr/>
          <p:nvPr/>
        </p:nvGrpSpPr>
        <p:grpSpPr>
          <a:xfrm>
            <a:off x="4413504" y="3429000"/>
            <a:ext cx="3364992" cy="2924175"/>
            <a:chOff x="4169664" y="1792224"/>
            <a:chExt cx="3717036" cy="3109976"/>
          </a:xfrm>
        </p:grpSpPr>
        <p:pic>
          <p:nvPicPr>
            <p:cNvPr id="10" name="Immagine 9" descr="Immagine che contiene clipart, emoticon, sorridente, Arte bambini&#10;&#10;Descrizione generata automaticamente">
              <a:extLst>
                <a:ext uri="{FF2B5EF4-FFF2-40B4-BE49-F238E27FC236}">
                  <a16:creationId xmlns:a16="http://schemas.microsoft.com/office/drawing/2014/main" id="{AD776161-6C80-CD2F-8881-96A8EA6A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5300" y="1955800"/>
              <a:ext cx="3581400" cy="2946400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FD8B8CA-9B4B-DFEA-E37B-4D549A437252}"/>
                </a:ext>
              </a:extLst>
            </p:cNvPr>
            <p:cNvSpPr/>
            <p:nvPr/>
          </p:nvSpPr>
          <p:spPr>
            <a:xfrm>
              <a:off x="4169664" y="1792224"/>
              <a:ext cx="640080" cy="621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269682-E2B0-D73B-AF90-58AE49243240}"/>
              </a:ext>
            </a:extLst>
          </p:cNvPr>
          <p:cNvSpPr txBox="1"/>
          <p:nvPr/>
        </p:nvSpPr>
        <p:spPr>
          <a:xfrm>
            <a:off x="5956999" y="6454580"/>
            <a:ext cx="60990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Mauss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Bunge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Gross (2007)</a:t>
            </a:r>
          </a:p>
        </p:txBody>
      </p:sp>
    </p:spTree>
    <p:extLst>
      <p:ext uri="{BB962C8B-B14F-4D97-AF65-F5344CB8AC3E}">
        <p14:creationId xmlns:p14="http://schemas.microsoft.com/office/powerpoint/2010/main" val="359802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4D5CC-80B6-4B34-8F61-D0AC2CB02E36}"/>
              </a:ext>
            </a:extLst>
          </p:cNvPr>
          <p:cNvSpPr txBox="1">
            <a:spLocks/>
          </p:cNvSpPr>
          <p:nvPr/>
        </p:nvSpPr>
        <p:spPr>
          <a:xfrm>
            <a:off x="2350976" y="141570"/>
            <a:ext cx="7490048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/>
              <a:t>OTTO COMPONENTI </a:t>
            </a:r>
          </a:p>
          <a:p>
            <a:pPr algn="ctr"/>
            <a:r>
              <a:rPr lang="it-IT" sz="1600" b="1" dirty="0"/>
              <a:t>SAARNI (1999) 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2C0E4F3C-E9BB-47B9-A642-C5807EF23356}"/>
              </a:ext>
            </a:extLst>
          </p:cNvPr>
          <p:cNvGraphicFramePr/>
          <p:nvPr/>
        </p:nvGraphicFramePr>
        <p:xfrm>
          <a:off x="238065" y="939972"/>
          <a:ext cx="11715870" cy="573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magine 4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6A351685-82A7-1B65-0B20-3F8D5435A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444E9ED2-AD5E-7AEF-EFCE-CD8F2C0CA02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83850" y="268513"/>
            <a:ext cx="1397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5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4A6A5-8B87-576F-C422-4FDF7161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120990"/>
            <a:ext cx="10515600" cy="1325563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AUTOREGOLAZIONE EMOTIVA</a:t>
            </a:r>
            <a:br>
              <a:rPr lang="it-IT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virtù della natura multidimensionale  </a:t>
            </a:r>
            <a:endParaRPr lang="it-IT" sz="1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EC6C1D-0A64-D0B8-35CA-52BB068F9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Gross e </a:t>
            </a:r>
            <a:r>
              <a:rPr lang="it-IT" dirty="0" err="1"/>
              <a:t>Thomspon</a:t>
            </a:r>
            <a:r>
              <a:rPr lang="it-IT" dirty="0"/>
              <a:t> (2007): modello bipartito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A0969A9-E0E4-EC0C-B85E-44F11A530637}"/>
              </a:ext>
            </a:extLst>
          </p:cNvPr>
          <p:cNvSpPr/>
          <p:nvPr/>
        </p:nvSpPr>
        <p:spPr>
          <a:xfrm>
            <a:off x="3407229" y="2514600"/>
            <a:ext cx="2133600" cy="1045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Regolazione centrata sull’antecedente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8C5F7DB-0E6A-F910-B591-0901D5CC7E97}"/>
              </a:ext>
            </a:extLst>
          </p:cNvPr>
          <p:cNvSpPr/>
          <p:nvPr/>
        </p:nvSpPr>
        <p:spPr>
          <a:xfrm>
            <a:off x="6651172" y="2514600"/>
            <a:ext cx="1763485" cy="1045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Regolazione centrata sulla risposta 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ADCADF2-A34B-BE4D-FB13-9628162FFDCA}"/>
              </a:ext>
            </a:extLst>
          </p:cNvPr>
          <p:cNvSpPr txBox="1">
            <a:spLocks/>
          </p:cNvSpPr>
          <p:nvPr/>
        </p:nvSpPr>
        <p:spPr>
          <a:xfrm>
            <a:off x="2558143" y="46014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Eisenberg e </a:t>
            </a:r>
            <a:r>
              <a:rPr lang="it-IT" dirty="0" err="1"/>
              <a:t>Fabes</a:t>
            </a:r>
            <a:r>
              <a:rPr lang="it-IT" dirty="0"/>
              <a:t> et al. (2000): modello bipartito 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95280A2-4269-E4EC-C7BB-89F95397E8BE}"/>
              </a:ext>
            </a:extLst>
          </p:cNvPr>
          <p:cNvSpPr/>
          <p:nvPr/>
        </p:nvSpPr>
        <p:spPr>
          <a:xfrm>
            <a:off x="3407229" y="5442855"/>
            <a:ext cx="3102429" cy="1045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Regolazione dei processi interni o degli stati fisiologici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8D3A6BD-97BA-1DC6-3421-B40F426374A7}"/>
              </a:ext>
            </a:extLst>
          </p:cNvPr>
          <p:cNvSpPr/>
          <p:nvPr/>
        </p:nvSpPr>
        <p:spPr>
          <a:xfrm>
            <a:off x="7620001" y="5442855"/>
            <a:ext cx="3004456" cy="1045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Regolazione delle reazioni comportamentali associate con gli stati interni</a:t>
            </a:r>
          </a:p>
        </p:txBody>
      </p:sp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F69D4F46-61CA-DBD3-7785-AA906C7CF0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6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4A6A5-8B87-576F-C422-4FDF7161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135619"/>
            <a:ext cx="10515600" cy="1325563"/>
          </a:xfrm>
        </p:spPr>
        <p:txBody>
          <a:bodyPr/>
          <a:lstStyle/>
          <a:p>
            <a:r>
              <a:rPr lang="it-IT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AUTOREGOLAZIONE EMOTIVA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A11DF89-69F4-6D80-A2B6-376C9488F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3EF7EA1E-E7F7-E25B-7B4F-CF51BF624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4514" y="3173412"/>
            <a:ext cx="3436256" cy="3684588"/>
          </a:xfrm>
        </p:spPr>
        <p:txBody>
          <a:bodyPr>
            <a:normAutofit/>
          </a:bodyPr>
          <a:lstStyle/>
          <a:p>
            <a:r>
              <a:rPr lang="it-IT" sz="2000" dirty="0"/>
              <a:t>Strategie che guidano l’attenzione (es distrazione)</a:t>
            </a:r>
          </a:p>
          <a:p>
            <a:endParaRPr lang="it-IT" sz="2000" dirty="0"/>
          </a:p>
          <a:p>
            <a:r>
              <a:rPr lang="it-IT" sz="2000" dirty="0"/>
              <a:t>Strategie che valutano gli antecedenti (es ristrutturazione cognitiva dello stimolo e del contesto) 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C4B2F81A-5380-17E7-AC6F-935E7D2B5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D9768539-EEE3-9159-79B9-659939702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83286" y="3168195"/>
            <a:ext cx="2986409" cy="3684588"/>
          </a:xfrm>
        </p:spPr>
        <p:txBody>
          <a:bodyPr>
            <a:normAutofit/>
          </a:bodyPr>
          <a:lstStyle/>
          <a:p>
            <a:r>
              <a:rPr lang="it-IT" sz="2000" dirty="0"/>
              <a:t>Interventi modulatori sulle configurazioni facciali, sui gesti, e sui vari comportamenti collegati a stati fisiologici o interni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ADCADF2-A34B-BE4D-FB13-9628162FFDCA}"/>
              </a:ext>
            </a:extLst>
          </p:cNvPr>
          <p:cNvSpPr txBox="1">
            <a:spLocks/>
          </p:cNvSpPr>
          <p:nvPr/>
        </p:nvSpPr>
        <p:spPr>
          <a:xfrm>
            <a:off x="391886" y="168411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modello bipartito 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95280A2-4269-E4EC-C7BB-89F95397E8BE}"/>
              </a:ext>
            </a:extLst>
          </p:cNvPr>
          <p:cNvSpPr/>
          <p:nvPr/>
        </p:nvSpPr>
        <p:spPr>
          <a:xfrm>
            <a:off x="1496559" y="1462315"/>
            <a:ext cx="3102429" cy="1045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Regolazione dei processi interni o degli stati fisiologici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8D3A6BD-97BA-1DC6-3421-B40F426374A7}"/>
              </a:ext>
            </a:extLst>
          </p:cNvPr>
          <p:cNvSpPr/>
          <p:nvPr/>
        </p:nvSpPr>
        <p:spPr>
          <a:xfrm>
            <a:off x="7635310" y="1458572"/>
            <a:ext cx="3004456" cy="1045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Regolazione delle reazioni comportamentali associate con gli stati interni</a:t>
            </a:r>
          </a:p>
        </p:txBody>
      </p:sp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95ADECB-1748-C1D5-0299-83703ABD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96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5CBD1FE7-7D5F-F872-4CFD-22489C35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regolazione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cognitiva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Menighini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2010) 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3E12A90-8AFB-23D2-30A8-A569E3DA4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2653" y="1045029"/>
            <a:ext cx="8333933" cy="4667001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8256047-1AF8-28A9-9C69-5A85F7FB90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83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5CBD1FE7-7D5F-F872-4CFD-22489C35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regolazione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cognitive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Menighini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2010) </a:t>
            </a:r>
          </a:p>
        </p:txBody>
      </p:sp>
      <p:pic>
        <p:nvPicPr>
          <p:cNvPr id="10" name="Segnaposto contenuto 9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53E12A90-8AFB-23D2-30A8-A569E3DA4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0908" y="1541291"/>
            <a:ext cx="6780700" cy="3797191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C5A774E4-684E-4318-0481-08FD5C3DD69C}"/>
              </a:ext>
            </a:extLst>
          </p:cNvPr>
          <p:cNvSpPr/>
          <p:nvPr/>
        </p:nvSpPr>
        <p:spPr>
          <a:xfrm>
            <a:off x="4777316" y="1262743"/>
            <a:ext cx="4072770" cy="20029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0BC60731-8C0F-5ABB-B6C2-2B0259567F21}"/>
              </a:ext>
            </a:extLst>
          </p:cNvPr>
          <p:cNvSpPr/>
          <p:nvPr/>
        </p:nvSpPr>
        <p:spPr>
          <a:xfrm>
            <a:off x="8588661" y="1518994"/>
            <a:ext cx="2912947" cy="1721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2CC14C-1701-5E4F-AE40-C45D257E5785}"/>
              </a:ext>
            </a:extLst>
          </p:cNvPr>
          <p:cNvSpPr txBox="1"/>
          <p:nvPr/>
        </p:nvSpPr>
        <p:spPr>
          <a:xfrm>
            <a:off x="4103914" y="848019"/>
            <a:ext cx="351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Evitano la costruzione emotiva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545412-C55E-FE45-EFC4-4E7B8EFA4F44}"/>
              </a:ext>
            </a:extLst>
          </p:cNvPr>
          <p:cNvSpPr txBox="1"/>
          <p:nvPr/>
        </p:nvSpPr>
        <p:spPr>
          <a:xfrm>
            <a:off x="8327404" y="1124318"/>
            <a:ext cx="399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Intervengono durante il processo in atto</a:t>
            </a:r>
          </a:p>
        </p:txBody>
      </p:sp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553DE5D-E490-E861-693A-C14B6C3C58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04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E3E4319-4922-590C-D669-86AA8C185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it-IT" sz="4600"/>
              <a:t>La regolazione automatica delle emozioni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2227AE6-F0E7-F504-FC89-BD8E3A372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648870"/>
            <a:ext cx="5171271" cy="4217540"/>
          </a:xfrm>
        </p:spPr>
        <p:txBody>
          <a:bodyPr anchor="ctr">
            <a:normAutofit/>
          </a:bodyPr>
          <a:lstStyle/>
          <a:p>
            <a:r>
              <a:rPr lang="it-IT" sz="2400" dirty="0" err="1"/>
              <a:t>Frijda</a:t>
            </a:r>
            <a:r>
              <a:rPr lang="it-IT" sz="2400" dirty="0"/>
              <a:t> (2009): «emozioni che nascono già regolate»</a:t>
            </a:r>
          </a:p>
          <a:p>
            <a:pPr marL="0" indent="0">
              <a:buNone/>
            </a:pPr>
            <a:r>
              <a:rPr lang="it-IT" sz="2400" dirty="0"/>
              <a:t>(es. le regole di esibizione che agiscono inibendo o accentuando la manifestazione di specifici fenomeni affettivi)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Soppressione e repressione di emozioni: </a:t>
            </a:r>
            <a:r>
              <a:rPr lang="it-IT" sz="2400" i="1" dirty="0"/>
              <a:t>Ma adattivo o disadattivo?</a:t>
            </a:r>
          </a:p>
        </p:txBody>
      </p:sp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6041F46-10FA-D635-77CD-666F1C61D4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F3AC2-E4FE-C3C0-B6D1-C258E5759F8E}"/>
              </a:ext>
            </a:extLst>
          </p:cNvPr>
          <p:cNvSpPr txBox="1">
            <a:spLocks/>
          </p:cNvSpPr>
          <p:nvPr/>
        </p:nvSpPr>
        <p:spPr>
          <a:xfrm>
            <a:off x="0" y="218078"/>
            <a:ext cx="122790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latin typeface="+mn-lt"/>
              </a:rPr>
              <a:t>SCALA </a:t>
            </a:r>
            <a:r>
              <a:rPr lang="en-US" sz="3200" b="1" i="0" u="none" strike="noStrike" baseline="0" dirty="0">
                <a:latin typeface="+mn-lt"/>
              </a:rPr>
              <a:t>Difficulties in Emotion Regulation Strategies (DERS)</a:t>
            </a:r>
            <a:endParaRPr lang="en-US" sz="3200" b="1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27A287-30B3-0736-4376-2006127ECA82}"/>
              </a:ext>
            </a:extLst>
          </p:cNvPr>
          <p:cNvSpPr txBox="1"/>
          <p:nvPr/>
        </p:nvSpPr>
        <p:spPr>
          <a:xfrm>
            <a:off x="2797713" y="724057"/>
            <a:ext cx="659657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0" i="0" dirty="0">
                <a:solidFill>
                  <a:srgbClr val="222222"/>
                </a:solidFill>
                <a:effectLst/>
              </a:rPr>
              <a:t>Sighinolfi, C., Pala, A. N., Chiri, L. R., Marchetti, I., &amp; Sica, C. (2010)</a:t>
            </a: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28B7AAF-F031-E2F4-30C7-D8AA494200B5}"/>
              </a:ext>
            </a:extLst>
          </p:cNvPr>
          <p:cNvGrpSpPr/>
          <p:nvPr/>
        </p:nvGrpSpPr>
        <p:grpSpPr>
          <a:xfrm>
            <a:off x="1303116" y="1336812"/>
            <a:ext cx="12256457" cy="5009559"/>
            <a:chOff x="377830" y="1543641"/>
            <a:chExt cx="12256457" cy="5009559"/>
          </a:xfrm>
        </p:grpSpPr>
        <p:graphicFrame>
          <p:nvGraphicFramePr>
            <p:cNvPr id="18" name="Diagramma 17">
              <a:extLst>
                <a:ext uri="{FF2B5EF4-FFF2-40B4-BE49-F238E27FC236}">
                  <a16:creationId xmlns:a16="http://schemas.microsoft.com/office/drawing/2014/main" id="{7C5DC0CC-971B-6796-4379-4E38D6D8C8C5}"/>
                </a:ext>
              </a:extLst>
            </p:cNvPr>
            <p:cNvGraphicFramePr/>
            <p:nvPr/>
          </p:nvGraphicFramePr>
          <p:xfrm>
            <a:off x="377830" y="1543641"/>
            <a:ext cx="6480000" cy="4680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21" name="Diagramma 20">
              <a:extLst>
                <a:ext uri="{FF2B5EF4-FFF2-40B4-BE49-F238E27FC236}">
                  <a16:creationId xmlns:a16="http://schemas.microsoft.com/office/drawing/2014/main" id="{41C9B25E-05F0-224F-D274-9E44CDB1F360}"/>
                </a:ext>
              </a:extLst>
            </p:cNvPr>
            <p:cNvGraphicFramePr/>
            <p:nvPr/>
          </p:nvGraphicFramePr>
          <p:xfrm>
            <a:off x="6154287" y="1873200"/>
            <a:ext cx="6480000" cy="4680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8038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60F38-A2DE-32D8-67FA-36A23799C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" y="104775"/>
            <a:ext cx="12038014" cy="1325563"/>
          </a:xfrm>
        </p:spPr>
        <p:txBody>
          <a:bodyPr>
            <a:noAutofit/>
          </a:bodyPr>
          <a:lstStyle/>
          <a:p>
            <a:r>
              <a:rPr lang="it-IT" sz="3800" b="1" dirty="0"/>
              <a:t>Concludendo: comportamenti esternalizzanti ed internalizzanti e consapevolezza/lessico/riconoscimento emotivo/regolazione emotiva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091262DC-74BD-09D4-8BB7-4CA00DCF7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200" dirty="0"/>
              <a:t>I bambini e gli adolescenti con problemi di esternalizzazione 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CCC3F45-31F0-7A4C-6A71-C4533A62B4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sz="2200" dirty="0"/>
              <a:t>producono meno parole ed espressioni verbali per le emozioni, hanno </a:t>
            </a:r>
            <a:r>
              <a:rPr lang="it-IT" sz="2200" dirty="0" err="1"/>
              <a:t>bias</a:t>
            </a:r>
            <a:r>
              <a:rPr lang="it-IT" sz="2200" dirty="0"/>
              <a:t> di riconoscimento e attribuzione,  presentano  un lessico delle emozioni meno semanticamente specifico e mostrano una scarsità di parole che si concentrano sugli stati cognitivi</a:t>
            </a:r>
          </a:p>
          <a:p>
            <a:endParaRPr lang="it-IT" sz="220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405CAF2-C5E2-F20F-ADE9-B741686D0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36232" y="1681163"/>
            <a:ext cx="5183188" cy="823912"/>
          </a:xfrm>
        </p:spPr>
        <p:txBody>
          <a:bodyPr>
            <a:normAutofit/>
          </a:bodyPr>
          <a:lstStyle/>
          <a:p>
            <a:r>
              <a:rPr lang="it-IT" sz="2200" dirty="0"/>
              <a:t>I bambini e gli adolescenti con problemi di internalizzazione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37441DA-A8E0-BF66-70DC-CA481E5E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36232" y="2505075"/>
            <a:ext cx="5183188" cy="3684588"/>
          </a:xfrm>
        </p:spPr>
        <p:txBody>
          <a:bodyPr>
            <a:normAutofit/>
          </a:bodyPr>
          <a:lstStyle/>
          <a:p>
            <a:r>
              <a:rPr lang="it-IT" sz="2200" dirty="0"/>
              <a:t>carenze nella conoscenza di  strategie di regolazione delle emozioni piuttosto che nella capacità di rappresentare le emozioni nel linguaggio e articolare le cause delle emozioni (</a:t>
            </a:r>
            <a:r>
              <a:rPr lang="it-IT" sz="2200" dirty="0" err="1"/>
              <a:t>Southam-Gerow</a:t>
            </a:r>
            <a:r>
              <a:rPr lang="it-IT" sz="2200" dirty="0"/>
              <a:t> e Kendall, 2000)</a:t>
            </a:r>
          </a:p>
          <a:p>
            <a:endParaRPr lang="it-IT" sz="2200" dirty="0"/>
          </a:p>
        </p:txBody>
      </p:sp>
      <p:pic>
        <p:nvPicPr>
          <p:cNvPr id="11" name="Immagine 10" descr="Immagine che contiene persona, vestiti, Viso umano, finestra&#10;&#10;Descrizione generata automaticamente">
            <a:extLst>
              <a:ext uri="{FF2B5EF4-FFF2-40B4-BE49-F238E27FC236}">
                <a16:creationId xmlns:a16="http://schemas.microsoft.com/office/drawing/2014/main" id="{86A4063F-0D05-2462-9694-B1EF643C4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478" y="5074104"/>
            <a:ext cx="2857500" cy="1600200"/>
          </a:xfrm>
          <a:prstGeom prst="rect">
            <a:avLst/>
          </a:prstGeom>
        </p:spPr>
      </p:pic>
      <p:pic>
        <p:nvPicPr>
          <p:cNvPr id="13" name="Immagine 12" descr="Immagine che contiene persona, vestiti, muro, Viso umano&#10;&#10;Descrizione generata automaticamente">
            <a:extLst>
              <a:ext uri="{FF2B5EF4-FFF2-40B4-BE49-F238E27FC236}">
                <a16:creationId xmlns:a16="http://schemas.microsoft.com/office/drawing/2014/main" id="{2913D43A-B09F-6ADC-384E-FC9FE70FD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486" y="5074104"/>
            <a:ext cx="28194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2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DF62A4E4-D263-E486-FA67-A0A1C6FC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50" y="268513"/>
            <a:ext cx="1397000" cy="546100"/>
          </a:xfrm>
          <a:prstGeom prst="rect">
            <a:avLst/>
          </a:prstGeom>
        </p:spPr>
      </p:pic>
      <p:pic>
        <p:nvPicPr>
          <p:cNvPr id="10" name="Immagine 9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7DB30ABD-4D85-E4E6-49EB-E0F26C85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3" name="Immagine 2" descr="Immagine che contiene schizzo, disegno, arte, illustrazione&#10;&#10;Descrizione generata automaticamente">
            <a:extLst>
              <a:ext uri="{FF2B5EF4-FFF2-40B4-BE49-F238E27FC236}">
                <a16:creationId xmlns:a16="http://schemas.microsoft.com/office/drawing/2014/main" id="{4A8117C1-C9E3-6683-DF2A-F5D484409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333" l="1856" r="90000">
                        <a14:foregroundMark x1="9485" y1="68667" x2="1856" y2="62667"/>
                        <a14:foregroundMark x1="54021" y1="64333" x2="61237" y2="50667"/>
                        <a14:foregroundMark x1="61237" y1="50667" x2="57010" y2="71667"/>
                        <a14:foregroundMark x1="58660" y1="69333" x2="62577" y2="74667"/>
                        <a14:foregroundMark x1="55135" y1="86186" x2="54742" y2="87667"/>
                        <a14:foregroundMark x1="59588" y1="89667" x2="51959" y2="89667"/>
                        <a14:foregroundMark x1="60103" y1="88333" x2="58866" y2="89667"/>
                        <a14:foregroundMark x1="50309" y1="89000" x2="51753" y2="88333"/>
                        <a14:foregroundMark x1="48041" y1="71000" x2="48041" y2="71000"/>
                        <a14:foregroundMark x1="40103" y1="90667" x2="42474" y2="90667"/>
                        <a14:foregroundMark x1="42474" y1="89000" x2="44021" y2="90667"/>
                        <a14:foregroundMark x1="31546" y1="90667" x2="36907" y2="89667"/>
                        <a14:foregroundMark x1="43608" y1="90667" x2="44948" y2="91333"/>
                        <a14:foregroundMark x1="43608" y1="89667" x2="45876" y2="90667"/>
                        <a14:foregroundMark x1="51860" y1="72591" x2="54227" y2="74000"/>
                        <a14:foregroundMark x1="50309" y1="71667" x2="51402" y2="72318"/>
                        <a14:foregroundMark x1="54021" y1="47667" x2="54021" y2="47667"/>
                        <a14:foregroundMark x1="56598" y1="79333" x2="57526" y2="78000"/>
                        <a14:foregroundMark x1="56598" y1="82333" x2="57526" y2="81000"/>
                        <a14:backgroundMark x1="50515" y1="80000" x2="50309" y2="86667"/>
                        <a14:backgroundMark x1="46804" y1="63667" x2="46804" y2="63667"/>
                        <a14:backgroundMark x1="51031" y1="66667" x2="51031" y2="66667"/>
                        <a14:backgroundMark x1="2784" y1="96667" x2="18969" y2="99333"/>
                        <a14:backgroundMark x1="18969" y1="99333" x2="27113" y2="97333"/>
                        <a14:backgroundMark x1="27113" y1="97333" x2="43093" y2="98000"/>
                        <a14:backgroundMark x1="50825" y1="69333" x2="53093" y2="68000"/>
                        <a14:backgroundMark x1="49897" y1="80667" x2="54227" y2="80667"/>
                        <a14:backgroundMark x1="55155" y1="80000" x2="54021" y2="83000"/>
                        <a14:backgroundMark x1="53608" y1="81333" x2="56082" y2="80667"/>
                        <a14:backgroundMark x1="54948" y1="79333" x2="56305" y2="81213"/>
                        <a14:backgroundMark x1="51753" y1="53667" x2="54227" y2="55333"/>
                        <a14:backgroundMark x1="52165" y1="68000" x2="53299" y2="67333"/>
                        <a14:backgroundMark x1="51753" y1="70333" x2="51753" y2="7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375" y="4305300"/>
            <a:ext cx="6159500" cy="1905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747501-105B-56D4-4FFB-5E0696756F97}"/>
              </a:ext>
            </a:extLst>
          </p:cNvPr>
          <p:cNvSpPr txBox="1"/>
          <p:nvPr/>
        </p:nvSpPr>
        <p:spPr>
          <a:xfrm>
            <a:off x="4010818" y="2229534"/>
            <a:ext cx="521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Grazie per l’attenzione!</a:t>
            </a:r>
            <a:endParaRPr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6D78E1-C17C-EE0F-D93E-A17D15C406DC}"/>
              </a:ext>
            </a:extLst>
          </p:cNvPr>
          <p:cNvSpPr txBox="1"/>
          <p:nvPr/>
        </p:nvSpPr>
        <p:spPr>
          <a:xfrm>
            <a:off x="4901406" y="2992245"/>
            <a:ext cx="3690938" cy="87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Prossimo appuntamento:</a:t>
            </a:r>
          </a:p>
          <a:p>
            <a:pPr>
              <a:lnSpc>
                <a:spcPct val="150000"/>
              </a:lnSpc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novembre 16:00 – 18:00</a:t>
            </a: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6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E88CBB-97D7-ECA0-3F0F-11F6D09A9968}"/>
              </a:ext>
            </a:extLst>
          </p:cNvPr>
          <p:cNvSpPr txBox="1"/>
          <p:nvPr/>
        </p:nvSpPr>
        <p:spPr>
          <a:xfrm>
            <a:off x="5867400" y="57798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 2. Dopo essere stato con un amico che è triste per qualcosa, solitamente mi sento triste anch’io.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F18B0C-4B60-3DFA-3F2F-25B342902F58}"/>
              </a:ext>
            </a:extLst>
          </p:cNvPr>
          <p:cNvSpPr txBox="1"/>
          <p:nvPr/>
        </p:nvSpPr>
        <p:spPr>
          <a:xfrm>
            <a:off x="914400" y="367004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 15. Tendo a sentirmi spaventato quando sono con amici che hanno paura.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0EC2C3-FAC7-7B6F-D597-02791898F2D5}"/>
              </a:ext>
            </a:extLst>
          </p:cNvPr>
          <p:cNvSpPr txBox="1"/>
          <p:nvPr/>
        </p:nvSpPr>
        <p:spPr>
          <a:xfrm>
            <a:off x="478971" y="5123524"/>
            <a:ext cx="6313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 4. Mi spavento quando guardo i personaggi di un film realmente pauroso.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B67AC5-E648-695B-8F26-6528C6FDF624}"/>
              </a:ext>
            </a:extLst>
          </p:cNvPr>
          <p:cNvSpPr txBox="1"/>
          <p:nvPr/>
        </p:nvSpPr>
        <p:spPr>
          <a:xfrm>
            <a:off x="5627914" y="28289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 10. Di solito riesco a capire quando i miei amici sono spaventati.</a:t>
            </a:r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AF55D8-0FDD-3807-6CD0-CB22D04DC8FF}"/>
              </a:ext>
            </a:extLst>
          </p:cNvPr>
          <p:cNvSpPr txBox="1"/>
          <p:nvPr/>
        </p:nvSpPr>
        <p:spPr>
          <a:xfrm>
            <a:off x="5377544" y="44636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 16. Di solito mi accorgo subito quando un amico è arrabbiato.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89E54F-C672-E401-F34D-9589E13F082A}"/>
              </a:ext>
            </a:extLst>
          </p:cNvPr>
          <p:cNvSpPr txBox="1"/>
          <p:nvPr/>
        </p:nvSpPr>
        <p:spPr>
          <a:xfrm>
            <a:off x="696685" y="21022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 3. Riesco a capire la felicità di un mio amico quando lui/lei riesce bene in qualche cosa.</a:t>
            </a:r>
            <a:endParaRPr lang="en-US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CDB19690-3FEE-4A68-111D-408BAA9FEC78}"/>
              </a:ext>
            </a:extLst>
          </p:cNvPr>
          <p:cNvSpPr txBox="1">
            <a:spLocks/>
          </p:cNvSpPr>
          <p:nvPr/>
        </p:nvSpPr>
        <p:spPr>
          <a:xfrm>
            <a:off x="2350976" y="141570"/>
            <a:ext cx="7490048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latin typeface="+mn-lt"/>
              </a:rPr>
              <a:t>SCALA </a:t>
            </a:r>
            <a:r>
              <a:rPr lang="it-IT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BASIC EMPATHY SCALE (BES) </a:t>
            </a:r>
            <a:endParaRPr lang="en-US" sz="3200" b="1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D3B002-9007-6E10-B870-8E0A4E558D38}"/>
              </a:ext>
            </a:extLst>
          </p:cNvPr>
          <p:cNvSpPr txBox="1"/>
          <p:nvPr/>
        </p:nvSpPr>
        <p:spPr>
          <a:xfrm>
            <a:off x="3745024" y="639069"/>
            <a:ext cx="6096000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i="1" kern="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Albiero, P., Matricardi, G., &amp; Toso, D. (2010)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FE23FA-30D5-D0C6-2E22-ADEAD42893EE}"/>
              </a:ext>
            </a:extLst>
          </p:cNvPr>
          <p:cNvSpPr txBox="1"/>
          <p:nvPr/>
        </p:nvSpPr>
        <p:spPr>
          <a:xfrm>
            <a:off x="3178628" y="120470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 dimensioni: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EMPATIA COGNITIVA </a:t>
            </a:r>
            <a:r>
              <a:rPr lang="it-IT" b="1" dirty="0"/>
              <a:t>e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EMPATIA AFFETTIVA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2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2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8A783C3-CE1A-643B-A1CB-3E5646CF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3" y="5080314"/>
            <a:ext cx="10515595" cy="9478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EMPATIA</a:t>
            </a:r>
          </a:p>
        </p:txBody>
      </p:sp>
      <p:pic>
        <p:nvPicPr>
          <p:cNvPr id="4" name="Immagine 3" descr="Immagine che contiene schizzo, disegno, clipart, Line art&#10;&#10;Descrizione generata automaticamente">
            <a:extLst>
              <a:ext uri="{FF2B5EF4-FFF2-40B4-BE49-F238E27FC236}">
                <a16:creationId xmlns:a16="http://schemas.microsoft.com/office/drawing/2014/main" id="{C609D924-CE86-EB5C-0271-C897E409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29" y="2730864"/>
            <a:ext cx="3128568" cy="1871927"/>
          </a:xfrm>
          <a:prstGeom prst="rect">
            <a:avLst/>
          </a:prstGeom>
        </p:spPr>
      </p:pic>
      <p:pic>
        <p:nvPicPr>
          <p:cNvPr id="18" name="Immagine 17" descr="Immagine che contiene cartone animato, schizzo, giocattolo&#10;&#10;Descrizione generata automaticamente">
            <a:extLst>
              <a:ext uri="{FF2B5EF4-FFF2-40B4-BE49-F238E27FC236}">
                <a16:creationId xmlns:a16="http://schemas.microsoft.com/office/drawing/2014/main" id="{5542B388-0E1E-3615-E175-87671C292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15" b="84096" l="2556" r="23778">
                        <a14:backgroundMark x1="14333" y1="32898" x2="18222" y2="34641"/>
                        <a14:backgroundMark x1="16556" y1="38562" x2="14556" y2="50109"/>
                        <a14:backgroundMark x1="14556" y1="50109" x2="14556" y2="50109"/>
                        <a14:backgroundMark x1="17333" y1="40741" x2="21333" y2="74074"/>
                      </a14:backgroundRemoval>
                    </a14:imgEffect>
                  </a14:imgLayer>
                </a14:imgProps>
              </a:ext>
            </a:extLst>
          </a:blip>
          <a:srcRect t="29898" r="73468" b="9865"/>
          <a:stretch/>
        </p:blipFill>
        <p:spPr>
          <a:xfrm>
            <a:off x="5282732" y="171715"/>
            <a:ext cx="1616682" cy="1871927"/>
          </a:xfrm>
          <a:prstGeom prst="rect">
            <a:avLst/>
          </a:prstGeom>
        </p:spPr>
      </p:pic>
      <p:pic>
        <p:nvPicPr>
          <p:cNvPr id="28" name="Immagine 27" descr="Immagine che contiene cartone animato, schizzo, giocattolo&#10;&#10;Descrizione generata automaticamente">
            <a:extLst>
              <a:ext uri="{FF2B5EF4-FFF2-40B4-BE49-F238E27FC236}">
                <a16:creationId xmlns:a16="http://schemas.microsoft.com/office/drawing/2014/main" id="{5CF463A1-9695-8C73-C02D-28E2340CD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2" b="89542" l="62000" r="96000">
                        <a14:foregroundMark x1="63444" y1="28105" x2="63409" y2="28546"/>
                        <a14:foregroundMark x1="76333" y1="65795" x2="74111" y2="77560"/>
                        <a14:foregroundMark x1="74111" y1="77560" x2="69889" y2="72985"/>
                        <a14:foregroundMark x1="78000" y1="66449" x2="84000" y2="63617"/>
                        <a14:foregroundMark x1="84000" y1="63617" x2="84111" y2="62092"/>
                        <a14:foregroundMark x1="83556" y1="67538" x2="79444" y2="76688"/>
                        <a14:foregroundMark x1="79444" y1="76688" x2="85889" y2="77124"/>
                        <a14:foregroundMark x1="85889" y1="77124" x2="88333" y2="66449"/>
                        <a14:foregroundMark x1="82444" y1="83007" x2="76333" y2="87800"/>
                        <a14:foregroundMark x1="76333" y1="87800" x2="74889" y2="87364"/>
                        <a14:foregroundMark x1="70444" y1="84749" x2="74000" y2="84749"/>
                        <a14:foregroundMark x1="75778" y1="62092" x2="76000" y2="65359"/>
                        <a14:foregroundMark x1="76889" y1="89542" x2="85222" y2="86710"/>
                        <a14:foregroundMark x1="73667" y1="20044" x2="74667" y2="32244"/>
                        <a14:foregroundMark x1="74667" y1="32244" x2="80444" y2="41176"/>
                        <a14:foregroundMark x1="80444" y1="41176" x2="79222" y2="28322"/>
                        <a14:foregroundMark x1="79222" y1="28322" x2="81222" y2="19608"/>
                        <a14:backgroundMark x1="62667" y1="20044" x2="67889" y2="30065"/>
                        <a14:backgroundMark x1="67889" y1="30065" x2="68667" y2="41176"/>
                        <a14:backgroundMark x1="63556" y1="17429" x2="70556" y2="17865"/>
                        <a14:backgroundMark x1="62333" y1="17429" x2="62444" y2="17865"/>
                        <a14:backgroundMark x1="63000" y1="19608" x2="62444" y2="20261"/>
                        <a14:backgroundMark x1="60222" y1="21133" x2="64111" y2="18954"/>
                        <a14:backgroundMark x1="64889" y1="29412" x2="62667" y2="43573"/>
                        <a14:backgroundMark x1="62667" y1="43573" x2="68222" y2="49020"/>
                        <a14:backgroundMark x1="68222" y1="49020" x2="70556" y2="31590"/>
                        <a14:backgroundMark x1="64667" y1="29412" x2="65222" y2="29412"/>
                        <a14:backgroundMark x1="70889" y1="39869" x2="70778" y2="43791"/>
                      </a14:backgroundRemoval>
                    </a14:imgEffect>
                  </a14:imgLayer>
                </a14:imgProps>
              </a:ext>
            </a:extLst>
          </a:blip>
          <a:srcRect l="60233" b="43903"/>
          <a:stretch/>
        </p:blipFill>
        <p:spPr>
          <a:xfrm>
            <a:off x="8888689" y="1809296"/>
            <a:ext cx="2601968" cy="1871927"/>
          </a:xfrm>
          <a:prstGeom prst="rect">
            <a:avLst/>
          </a:prstGeom>
        </p:spPr>
      </p:pic>
      <p:pic>
        <p:nvPicPr>
          <p:cNvPr id="24" name="Immagine 23" descr="Immagine che contiene cartone animato, schizzo, giocattolo&#10;&#10;Descrizione generata automaticamente">
            <a:extLst>
              <a:ext uri="{FF2B5EF4-FFF2-40B4-BE49-F238E27FC236}">
                <a16:creationId xmlns:a16="http://schemas.microsoft.com/office/drawing/2014/main" id="{8B4DD851-E937-8006-1737-4111E524C6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1285" l="23222" r="65889">
                        <a14:foregroundMark x1="60333" y1="59259" x2="62222" y2="57516"/>
                        <a14:foregroundMark x1="57000" y1="66885" x2="62556" y2="73856"/>
                        <a14:foregroundMark x1="62556" y1="73856" x2="63667" y2="64270"/>
                        <a14:foregroundMark x1="65889" y1="57516" x2="65889" y2="67538"/>
                        <a14:foregroundMark x1="25222" y1="22876" x2="23333" y2="29194"/>
                        <a14:foregroundMark x1="55889" y1="69281" x2="57444" y2="63181"/>
                        <a14:foregroundMark x1="55556" y1="74292" x2="57778" y2="73638"/>
                        <a14:foregroundMark x1="53333" y1="75817" x2="58778" y2="81917"/>
                        <a14:foregroundMark x1="58778" y1="81917" x2="60111" y2="74728"/>
                        <a14:foregroundMark x1="61667" y1="76906" x2="63444" y2="91285"/>
                        <a14:foregroundMark x1="63444" y1="91285" x2="63667" y2="82571"/>
                        <a14:foregroundMark x1="33889" y1="58824" x2="33889" y2="58824"/>
                        <a14:foregroundMark x1="34333" y1="57952" x2="32889" y2="60131"/>
                        <a14:backgroundMark x1="33444" y1="63617" x2="40667" y2="63181"/>
                        <a14:backgroundMark x1="40667" y1="63181" x2="37556" y2="61656"/>
                        <a14:backgroundMark x1="38444" y1="67756" x2="37000" y2="83660"/>
                        <a14:backgroundMark x1="37000" y1="83660" x2="40333" y2="79956"/>
                        <a14:backgroundMark x1="41889" y1="72331" x2="41778" y2="86928"/>
                        <a14:backgroundMark x1="41778" y1="86928" x2="34667" y2="84967"/>
                        <a14:backgroundMark x1="34667" y1="84967" x2="33667" y2="80392"/>
                        <a14:backgroundMark x1="41111" y1="88889" x2="38000" y2="89760"/>
                      </a14:backgroundRemoval>
                    </a14:imgEffect>
                  </a14:imgLayer>
                </a14:imgProps>
              </a:ext>
            </a:extLst>
          </a:blip>
          <a:srcRect l="21731" t="-1" r="45814" b="34582"/>
          <a:stretch/>
        </p:blipFill>
        <p:spPr>
          <a:xfrm>
            <a:off x="407770" y="4412213"/>
            <a:ext cx="1820947" cy="1871927"/>
          </a:xfrm>
          <a:prstGeom prst="rect">
            <a:avLst/>
          </a:prstGeom>
        </p:spPr>
      </p:pic>
      <p:pic>
        <p:nvPicPr>
          <p:cNvPr id="26" name="Immagine 25" descr="Immagine che contiene cartone animato, schizzo, giocattolo&#10;&#10;Descrizione generata automaticamente">
            <a:extLst>
              <a:ext uri="{FF2B5EF4-FFF2-40B4-BE49-F238E27FC236}">
                <a16:creationId xmlns:a16="http://schemas.microsoft.com/office/drawing/2014/main" id="{2588B49E-9821-F5A6-A9A5-7A394ADE01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1285" l="23222" r="65889">
                        <a14:foregroundMark x1="60333" y1="59259" x2="62222" y2="57516"/>
                        <a14:foregroundMark x1="57000" y1="66885" x2="62556" y2="73856"/>
                        <a14:foregroundMark x1="62556" y1="73856" x2="63667" y2="64270"/>
                        <a14:foregroundMark x1="65889" y1="57516" x2="65889" y2="67538"/>
                        <a14:foregroundMark x1="25222" y1="22876" x2="23333" y2="29194"/>
                        <a14:foregroundMark x1="55889" y1="69281" x2="57444" y2="63181"/>
                        <a14:foregroundMark x1="55556" y1="74292" x2="57778" y2="73638"/>
                        <a14:foregroundMark x1="53333" y1="75817" x2="58778" y2="81917"/>
                        <a14:foregroundMark x1="58778" y1="81917" x2="60111" y2="74728"/>
                        <a14:foregroundMark x1="61667" y1="76906" x2="63444" y2="91285"/>
                        <a14:foregroundMark x1="63444" y1="91285" x2="63667" y2="82571"/>
                        <a14:foregroundMark x1="33889" y1="58824" x2="33889" y2="58824"/>
                        <a14:foregroundMark x1="34333" y1="57952" x2="32889" y2="60131"/>
                        <a14:backgroundMark x1="33444" y1="63617" x2="40667" y2="63181"/>
                        <a14:backgroundMark x1="40667" y1="63181" x2="37556" y2="61656"/>
                        <a14:backgroundMark x1="38444" y1="67756" x2="37000" y2="83660"/>
                        <a14:backgroundMark x1="37000" y1="83660" x2="40333" y2="79956"/>
                        <a14:backgroundMark x1="41889" y1="72331" x2="41778" y2="86928"/>
                        <a14:backgroundMark x1="41778" y1="86928" x2="34667" y2="84967"/>
                        <a14:backgroundMark x1="34667" y1="84967" x2="33667" y2="80392"/>
                        <a14:backgroundMark x1="41111" y1="88889" x2="38000" y2="89760"/>
                      </a14:backgroundRemoval>
                    </a14:imgEffect>
                  </a14:imgLayer>
                </a14:imgProps>
              </a:ext>
            </a:extLst>
          </a:blip>
          <a:srcRect l="49240" t="46522" r="31762" b="-5038"/>
          <a:stretch/>
        </p:blipFill>
        <p:spPr>
          <a:xfrm>
            <a:off x="407770" y="1715042"/>
            <a:ext cx="1191659" cy="1871927"/>
          </a:xfrm>
          <a:prstGeom prst="rect">
            <a:avLst/>
          </a:prstGeom>
        </p:spPr>
      </p:pic>
      <p:pic>
        <p:nvPicPr>
          <p:cNvPr id="20" name="Immagine 19" descr="Immagine che contiene cartone animato, schizzo, giocattolo&#10;&#10;Descrizione generata automaticamente">
            <a:extLst>
              <a:ext uri="{FF2B5EF4-FFF2-40B4-BE49-F238E27FC236}">
                <a16:creationId xmlns:a16="http://schemas.microsoft.com/office/drawing/2014/main" id="{F1508FBD-B1A2-0F71-AC84-BA3BF331AC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32" b="89542" l="62000" r="96000">
                        <a14:foregroundMark x1="62556" y1="18083" x2="62778" y2="22004"/>
                        <a14:foregroundMark x1="63444" y1="28105" x2="62222" y2="43355"/>
                        <a14:foregroundMark x1="76333" y1="65795" x2="74111" y2="77560"/>
                        <a14:foregroundMark x1="74111" y1="77560" x2="69889" y2="72985"/>
                        <a14:foregroundMark x1="78000" y1="66449" x2="84000" y2="63617"/>
                        <a14:foregroundMark x1="84000" y1="63617" x2="84111" y2="62092"/>
                        <a14:foregroundMark x1="83556" y1="67538" x2="79444" y2="76688"/>
                        <a14:foregroundMark x1="79444" y1="76688" x2="85889" y2="77124"/>
                        <a14:foregroundMark x1="85889" y1="77124" x2="88333" y2="66449"/>
                        <a14:foregroundMark x1="82444" y1="83007" x2="76333" y2="87800"/>
                        <a14:foregroundMark x1="76333" y1="87800" x2="74889" y2="87364"/>
                        <a14:foregroundMark x1="70444" y1="84749" x2="74000" y2="84749"/>
                        <a14:foregroundMark x1="75778" y1="62092" x2="76000" y2="65359"/>
                        <a14:foregroundMark x1="76889" y1="89542" x2="85222" y2="86710"/>
                      </a14:backgroundRemoval>
                    </a14:imgEffect>
                  </a14:imgLayer>
                </a14:imgProps>
              </a:ext>
            </a:extLst>
          </a:blip>
          <a:srcRect l="60233" t="56428" b="2537"/>
          <a:stretch/>
        </p:blipFill>
        <p:spPr>
          <a:xfrm>
            <a:off x="8662523" y="4682688"/>
            <a:ext cx="3557025" cy="1871927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150E1C12-EB45-DF1F-3E47-12A83310A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7" name="Immagine 6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A2936D3B-448F-B874-023D-9DE4B620AC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Line art, schizzo, disegno al tratto, disegno&#10;&#10;Descrizione generata automaticamente">
            <a:extLst>
              <a:ext uri="{FF2B5EF4-FFF2-40B4-BE49-F238E27FC236}">
                <a16:creationId xmlns:a16="http://schemas.microsoft.com/office/drawing/2014/main" id="{3D9C1066-B8DE-59BD-D1FA-F8234D18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230" y="4731690"/>
            <a:ext cx="3300770" cy="2126310"/>
          </a:xfrm>
          <a:prstGeom prst="rect">
            <a:avLst/>
          </a:prstGeom>
        </p:spPr>
      </p:pic>
      <p:sp>
        <p:nvSpPr>
          <p:cNvPr id="12290" name="Titolo 1">
            <a:extLst>
              <a:ext uri="{FF2B5EF4-FFF2-40B4-BE49-F238E27FC236}">
                <a16:creationId xmlns:a16="http://schemas.microsoft.com/office/drawing/2014/main" id="{DAD6C078-B76A-56E7-1979-68FC0DEF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630" y="171293"/>
            <a:ext cx="274570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EMPATIA </a:t>
            </a:r>
          </a:p>
        </p:txBody>
      </p:sp>
      <p:sp>
        <p:nvSpPr>
          <p:cNvPr id="12291" name="Segnaposto contenuto 2">
            <a:extLst>
              <a:ext uri="{FF2B5EF4-FFF2-40B4-BE49-F238E27FC236}">
                <a16:creationId xmlns:a16="http://schemas.microsoft.com/office/drawing/2014/main" id="{D6F774A2-92CB-D973-79AC-BCA043B72C1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1050" y="2126310"/>
            <a:ext cx="8417608" cy="424656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Costrutto che ha avuto notevole attenzione nell’ ultimo decennio</a:t>
            </a:r>
          </a:p>
          <a:p>
            <a:pPr marL="0" indent="0" eaLnBrk="1" hangingPunct="1">
              <a:buNone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Termine coniato da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Titchener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1909  - in inglese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empathy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traduzione del termine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Einfuhlung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(sentire dentro) – usato per descrivere il godimento estetico</a:t>
            </a:r>
          </a:p>
          <a:p>
            <a:pPr eaLnBrk="1" hangingPunct="1"/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ambito psicologico termine usato da psicoterapeuti come Kohut, Rogers… 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63DF596-41F3-C541-5317-7052BF19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3" name="Immagine 2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27221ADA-CCA5-4AA9-8FBB-4C030909E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DAD6C078-B76A-56E7-1979-68FC0DEF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630" y="171293"/>
            <a:ext cx="274570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EMPATIA </a:t>
            </a:r>
          </a:p>
        </p:txBody>
      </p:sp>
      <p:sp>
        <p:nvSpPr>
          <p:cNvPr id="12291" name="Segnaposto contenuto 2">
            <a:extLst>
              <a:ext uri="{FF2B5EF4-FFF2-40B4-BE49-F238E27FC236}">
                <a16:creationId xmlns:a16="http://schemas.microsoft.com/office/drawing/2014/main" id="{D6F774A2-92CB-D973-79AC-BCA043B72C1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0335" y="1557694"/>
            <a:ext cx="11324289" cy="424656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Costrutto che ha avuto notevole attenzione nell’ ultimo decennio</a:t>
            </a:r>
          </a:p>
          <a:p>
            <a:pPr marL="0" indent="0" eaLnBrk="1" hangingPunct="1">
              <a:buNone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Termine coniato da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Titchener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1909  - in inglese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empathy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traduzione del termine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Einfuhlung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(sentire dentro) – usato per descrivere il godimento estetico</a:t>
            </a:r>
          </a:p>
          <a:p>
            <a:pPr eaLnBrk="1" hangingPunct="1"/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ambito psicologico termine usato da psicoterapeuti come Kohut, Rogers… 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63DF596-41F3-C541-5317-7052BF190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3" name="Immagine 2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27221ADA-CCA5-4AA9-8FBB-4C030909E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D09AE54-C665-7C6C-BA75-F8920AECB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14" y="3680975"/>
            <a:ext cx="7829550" cy="267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HOFFMAN</a:t>
            </a:r>
            <a:b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«L’empatia è il processo di attivazione emotiva appropriato e consonante con quello di un’ altra persona, la mediazione cognitiva permette una progressiva differenziazione tra sé e l’altro che si traduce nella capacità di vivere forme di empatia sempre più  differenziate, sempre meno egocentriche e sempre più basate sulla capacità di assumere il punto di vista dell’altro»</a:t>
            </a:r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disegno, cartone animato, illustrazione, arte&#10;&#10;Descrizione generata automaticamente">
            <a:extLst>
              <a:ext uri="{FF2B5EF4-FFF2-40B4-BE49-F238E27FC236}">
                <a16:creationId xmlns:a16="http://schemas.microsoft.com/office/drawing/2014/main" id="{B6A516AD-C662-574B-8B46-222D38C55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043" y="3720801"/>
            <a:ext cx="3804620" cy="26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9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342C7B93-7E0B-8058-DDE0-28C76DF8D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7563" y="541562"/>
            <a:ext cx="10515600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EMPATIA, MORALITÀ  </a:t>
            </a:r>
            <a:b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PROSOCIALITÀ</a:t>
            </a:r>
            <a:b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modello di Hoffman</a:t>
            </a:r>
          </a:p>
        </p:txBody>
      </p:sp>
      <p:sp>
        <p:nvSpPr>
          <p:cNvPr id="21507" name="Text Box 5">
            <a:extLst>
              <a:ext uri="{FF2B5EF4-FFF2-40B4-BE49-F238E27FC236}">
                <a16:creationId xmlns:a16="http://schemas.microsoft.com/office/drawing/2014/main" id="{61D8D39B-0AEC-1568-D6B6-DCC995193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6" y="2719949"/>
            <a:ext cx="52838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meccanismi dell’attivazione empatica</a:t>
            </a:r>
          </a:p>
        </p:txBody>
      </p:sp>
      <p:graphicFrame>
        <p:nvGraphicFramePr>
          <p:cNvPr id="19462" name="Group 6">
            <a:extLst>
              <a:ext uri="{FF2B5EF4-FFF2-40B4-BE49-F238E27FC236}">
                <a16:creationId xmlns:a16="http://schemas.microsoft.com/office/drawing/2014/main" id="{65EB9E05-525C-A0AD-A172-2C078DB3C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627002"/>
              </p:ext>
            </p:extLst>
          </p:nvPr>
        </p:nvGraphicFramePr>
        <p:xfrm>
          <a:off x="5549905" y="3619927"/>
          <a:ext cx="6146077" cy="2504883"/>
        </p:xfrm>
        <a:graphic>
          <a:graphicData uri="http://schemas.openxmlformats.org/drawingml/2006/table">
            <a:tbl>
              <a:tblPr/>
              <a:tblGrid>
                <a:gridCol w="3073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Modalità primitive di attivazione empatica</a:t>
                      </a:r>
                      <a:endParaRPr kumimoji="0" lang="it-IT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Modalità mature di attivazione</a:t>
                      </a:r>
                      <a:endParaRPr kumimoji="0" lang="it-IT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Mimesi – imitazione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Condizionamento classico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Associazione diretta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+mn-cs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empatica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Associazione mediata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Assunzione di ruolo (</a:t>
                      </a:r>
                      <a:r>
                        <a:rPr kumimoji="0" lang="it-IT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role</a:t>
                      </a:r>
                      <a:r>
                        <a:rPr kumimoji="0" lang="it-IT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taking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D89B4BDD-9382-B121-8FD0-35DE387986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3" name="Immagine 2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C3D52072-D111-ACFF-027C-C54E7B29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6" name="Immagine 5" descr="Immagine che contiene schizzo, clipart, Line art, disegno&#10;&#10;Descrizione generata automaticamente">
            <a:extLst>
              <a:ext uri="{FF2B5EF4-FFF2-40B4-BE49-F238E27FC236}">
                <a16:creationId xmlns:a16="http://schemas.microsoft.com/office/drawing/2014/main" id="{67CA01BE-C815-FB2E-4A75-6DAF9C2C9E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77645" y="3851510"/>
            <a:ext cx="3060700" cy="2273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88E437A9-DB8E-18F7-947D-85CD6B05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421" y="218754"/>
            <a:ext cx="6203157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it-IT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EMPATIA E RISONANZA EMOTIVA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FCF49E-6285-9F56-2B11-AFAE2046AE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4071" y="1351778"/>
            <a:ext cx="8075612" cy="994718"/>
          </a:xfrm>
        </p:spPr>
        <p:txBody>
          <a:bodyPr>
            <a:normAutofit/>
          </a:bodyPr>
          <a:lstStyle/>
          <a:p>
            <a:pPr marL="0" indent="0">
              <a:spcBef>
                <a:spcPts val="580"/>
              </a:spcBef>
              <a:buNone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Legame tra empatia e condotta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prosociale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spcBef>
                <a:spcPts val="580"/>
              </a:spcBef>
              <a:buNone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Meccanismi: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8DBBEC1-F02D-73C0-DB3E-553FF06E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4" name="Immagine 3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F785137E-7AAF-4C9E-00A1-05129AFE5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6AEE4C-E34C-2BB9-2079-4510CD808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748" y="3667222"/>
            <a:ext cx="3242915" cy="3190778"/>
          </a:xfrm>
          <a:prstGeom prst="rect">
            <a:avLst/>
          </a:prstGeom>
        </p:spPr>
      </p:pic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C4BA15A-C660-6E1A-F3BB-319577956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487764"/>
              </p:ext>
            </p:extLst>
          </p:nvPr>
        </p:nvGraphicFramePr>
        <p:xfrm>
          <a:off x="465052" y="2008610"/>
          <a:ext cx="5332073" cy="401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5B26E5-B997-20F9-967A-7BFCCC91CFBD}"/>
              </a:ext>
            </a:extLst>
          </p:cNvPr>
          <p:cNvSpPr txBox="1"/>
          <p:nvPr/>
        </p:nvSpPr>
        <p:spPr>
          <a:xfrm>
            <a:off x="5685576" y="2598148"/>
            <a:ext cx="6041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580"/>
              </a:spcBef>
              <a:buNone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Osservare la sofferenza dell’altro determinerebbe nell’osservatore un forte stato d’ansia che lo spingerebbe ad  aiutare la persona in difficoltà al fine di alleviare il proprio disagio  (Eisenberg,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1991)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19FD46C-C644-4D3B-3E70-4A65C7B6E3FD}"/>
              </a:ext>
            </a:extLst>
          </p:cNvPr>
          <p:cNvSpPr txBox="1"/>
          <p:nvPr/>
        </p:nvSpPr>
        <p:spPr>
          <a:xfrm>
            <a:off x="465052" y="5576437"/>
            <a:ext cx="6041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580"/>
              </a:spcBef>
              <a:buNone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L’osservatore, condividendo  lo stato emotivo negativo dell’altra persona, sarebbe spinto ad agire in maniera prosociale al fine di alleviarne la sofferenza (Hoffman, 2000)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>
            <a:extLst>
              <a:ext uri="{FF2B5EF4-FFF2-40B4-BE49-F238E27FC236}">
                <a16:creationId xmlns:a16="http://schemas.microsoft.com/office/drawing/2014/main" id="{B51A5F1B-EF4F-0E4F-244C-1F94B10CD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37" y="2749506"/>
            <a:ext cx="10672175" cy="28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altLang="it-IT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SIMPATIA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una risposta affettiva che frequentemente ha origine dall’empatia, ma può derivare direttamente dalla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taking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da altri processi cognitivi; essa consiste in un sentimento di pena o preoccupazione per l’altro che vive una condizione di disagio o bisogno ed è quindi concettualmente diversa dall’empatia che è solo la condivisione dello stato emozionale dell’altro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altLang="it-IT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DISTRESS</a:t>
            </a:r>
            <a:r>
              <a:rPr lang="it-IT" altLang="it-IT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uno stato mentale focalizzato sul sé (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focused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analogo a quella condizione che Hoffman definiva di 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over-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arousal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empatico, ed è una reazione emozionale avversiva al condividere </a:t>
            </a: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vicariamente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sofferenza di un altro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1A83FADE-BBCB-8DB8-B41B-F410500888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663" y="218754"/>
            <a:ext cx="1397000" cy="546100"/>
          </a:xfrm>
          <a:prstGeom prst="rect">
            <a:avLst/>
          </a:prstGeom>
        </p:spPr>
      </p:pic>
      <p:pic>
        <p:nvPicPr>
          <p:cNvPr id="3" name="Immagine 2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466D2080-82EE-3EA4-5D39-6789916C1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115978"/>
            <a:ext cx="1954213" cy="851169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BCA13B9A-9A00-44F0-80B9-47A4A3045A52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043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EMPATIA</a:t>
            </a:r>
            <a:b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PROSOCIALITÀ</a:t>
            </a:r>
            <a:b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contributo di Eisenberg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2833</Words>
  <Application>Microsoft Office PowerPoint</Application>
  <PresentationFormat>Widescreen</PresentationFormat>
  <Paragraphs>232</Paragraphs>
  <Slides>27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EMPATIA</vt:lpstr>
      <vt:lpstr>EMPATIA </vt:lpstr>
      <vt:lpstr>EMPATIA </vt:lpstr>
      <vt:lpstr>EMPATIA, MORALITÀ   E PROSOCIALITÀ  Il modello di Hoffman</vt:lpstr>
      <vt:lpstr>EMPATIA E RISONANZA EMOTIVA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AUTOREGOLAZIONE</vt:lpstr>
      <vt:lpstr>Presentazione standard di PowerPoint</vt:lpstr>
      <vt:lpstr>Presentazione standard di PowerPoint</vt:lpstr>
      <vt:lpstr>Presentazione standard di PowerPoint</vt:lpstr>
      <vt:lpstr>AUTOREGOLAZIONE EMOTIVA  in virtù della natura multidimensionale  </vt:lpstr>
      <vt:lpstr>AUTOREGOLAZIONE EMOTIVA</vt:lpstr>
      <vt:lpstr>La regolazione cognitiva (Menighini, 2010) </vt:lpstr>
      <vt:lpstr>La regolazione cognitive (Menighini, 2010) </vt:lpstr>
      <vt:lpstr>La regolazione automatica delle emozioni </vt:lpstr>
      <vt:lpstr>Presentazione standard di PowerPoint</vt:lpstr>
      <vt:lpstr>Concludendo: comportamenti esternalizzanti ed internalizzanti e consapevolezza/lessico/riconoscimento emotivo/regolazione emotiva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Benedetta Taddei</dc:creator>
  <cp:lastModifiedBy>ANNALAURA NOCENTINI</cp:lastModifiedBy>
  <cp:revision>47</cp:revision>
  <dcterms:created xsi:type="dcterms:W3CDTF">2023-09-12T07:40:59Z</dcterms:created>
  <dcterms:modified xsi:type="dcterms:W3CDTF">2023-11-08T08:53:20Z</dcterms:modified>
</cp:coreProperties>
</file>